
<file path=[Content_Types].xml><?xml version="1.0" encoding="utf-8"?>
<Types xmlns="http://schemas.openxmlformats.org/package/2006/content-types">
  <Override PartName="/ppt/slideLayouts/slideLayout57.xml" ContentType="application/vnd.openxmlformats-officedocument.presentationml.slideLayout+xml"/>
  <Override PartName="/ppt/slideLayouts/slideLayout157.xml" ContentType="application/vnd.openxmlformats-officedocument.presentationml.slideLayout+xml"/>
  <Override PartName="/ppt/notesSlides/notesSlide2.xml" ContentType="application/vnd.openxmlformats-officedocument.presentationml.notesSlide+xml"/>
  <Override PartName="/ppt/slides/slide36.xml" ContentType="application/vnd.openxmlformats-officedocument.presentationml.slide+xml"/>
  <Override PartName="/ppt/slideLayouts/slideLayout46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s/slide25.xml" ContentType="application/vnd.openxmlformats-officedocument.presentationml.slid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69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94.xml" ContentType="application/vnd.openxmlformats-officedocument.presentationml.slideLayout+xml"/>
  <Override PartName="/ppt/notesSlides/notesSlide16.xml" ContentType="application/vnd.openxmlformats-officedocument.presentationml.notesSlide+xml"/>
  <Override PartName="/ppt/tableStyles.xml" ContentType="application/vnd.openxmlformats-officedocument.presentationml.tableStyles+xml"/>
  <Override PartName="/ppt/slideLayouts/slideLayout102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notesSlides/notesSlide7.xml" ContentType="application/vnd.openxmlformats-officedocument.presentationml.notesSlide+xml"/>
  <Override PartName="/ppt/slideLayouts/slideLayout8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76.xml" ContentType="application/vnd.openxmlformats-officedocument.presentationml.slideLayout+xml"/>
  <Default Extension="png" ContentType="image/png"/>
  <Override PartName="/ppt/slideLayouts/slideLayout18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2.xml" ContentType="application/vnd.openxmlformats-officedocument.them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88.xml" ContentType="application/vnd.openxmlformats-officedocument.presentationml.slideLayout+xml"/>
  <Default Extension="emf" ContentType="image/x-emf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Layouts/slideLayout32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66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21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55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Layouts/slideLayout10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211.xml" ContentType="application/vnd.openxmlformats-officedocument.presentationml.slideLayout+xml"/>
  <Override PartName="/ppt/notesSlides/notesSlide4.xml" ContentType="application/vnd.openxmlformats-officedocument.presentationml.notesSlide+xml"/>
  <Override PartName="/ppt/slides/slide38.xml" ContentType="application/vnd.openxmlformats-officedocument.presentationml.slide+xml"/>
  <Override PartName="/ppt/slideLayouts/slideLayout48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249.xml" ContentType="application/vnd.openxmlformats-officedocument.presentationml.slideLayout+xml"/>
  <Default Extension="wmf" ContentType="image/x-wmf"/>
  <Override PartName="/ppt/notesSlides/notesSlide18.xml" ContentType="application/vnd.openxmlformats-officedocument.presentationml.notesSlide+xml"/>
  <Override PartName="/ppt/slides/slide41.xml" ContentType="application/vnd.openxmlformats-officedocument.presentationml.slide+xml"/>
  <Override PartName="/ppt/slideLayouts/slideLayout51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s/slide30.xml" ContentType="application/vnd.openxmlformats-officedocument.presentationml.slide+xml"/>
  <Override PartName="/ppt/slideLayouts/slideLayout40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slideLayouts/slideLayout89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241.xml" ContentType="application/vnd.openxmlformats-officedocument.presentationml.slideLayout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Layouts/slideLayout67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slideLayouts/slideLayout4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Layouts/slideLayout34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257.xml" ContentType="application/vnd.openxmlformats-officedocument.presentationml.slideLayout+xml"/>
  <Override PartName="/ppt/notesSlides/notesSlide15.xml" ContentType="application/vnd.openxmlformats-officedocument.presentationml.notesSlide+xml"/>
  <Override PartName="/ppt/slideLayouts/slideLayout12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60.xml" ContentType="application/vnd.openxmlformats-officedocument.presentationml.slideLayout+xml"/>
  <Override PartName="/ppt/notesSlides/notesSlide6.xml" ContentType="application/vnd.openxmlformats-officedocument.presentationml.notesSlide+xml"/>
  <Override PartName="/ppt/slideLayouts/slideLayout97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s/slide29.xml" ContentType="application/vnd.openxmlformats-officedocument.presentationml.slide+xml"/>
  <Override PartName="/ppt/slideLayouts/slideLayout39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s/slide32.xml" ContentType="application/vnd.openxmlformats-officedocument.presentationml.slide+xml"/>
  <Override PartName="/ppt/slideLayouts/slideLayout42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90.xml" ContentType="application/vnd.openxmlformats-officedocument.presentationml.slideLayout+xml"/>
  <Override PartName="/ppt/notesSlides/notesSlide12.xml" ContentType="application/vnd.openxmlformats-officedocument.presentationml.notesSlide+xml"/>
  <Override PartName="/ppt/slideLayouts/slideLayout232.xml" ContentType="application/vnd.openxmlformats-officedocument.presentationml.slideLayout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69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94.xml" ContentType="application/vnd.openxmlformats-officedocument.presentationml.slideLayout+xml"/>
  <Default Extension="bin" ContentType="application/vnd.openxmlformats-officedocument.oleObject"/>
  <Override PartName="/ppt/notesSlides/notesSlide3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259.xml" ContentType="application/vnd.openxmlformats-officedocument.presentationml.slideLayout+xml"/>
  <Override PartName="/ppt/notesSlides/notesSlide17.xml" ContentType="application/vnd.openxmlformats-officedocument.presentationml.notesSlide+xml"/>
  <Override PartName="/ppt/slideLayouts/slideLayout14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s/slide40.xml" ContentType="application/vnd.openxmlformats-officedocument.presentationml.slide+xml"/>
  <Override PartName="/ppt/slideLayouts/slideLayout50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62.xml" ContentType="application/vnd.openxmlformats-officedocument.presentationml.slideLayout+xml"/>
  <Default Extension="vml" ContentType="application/vnd.openxmlformats-officedocument.vmlDrawing"/>
  <Override PartName="/ppt/notesSlides/notesSlide8.xml" ContentType="application/vnd.openxmlformats-officedocument.presentationml.notesSlide+xml"/>
  <Override PartName="/ppt/notesSlides/notesSlide20.xml" ContentType="application/vnd.openxmlformats-officedocument.presentationml.notesSlide+xml"/>
  <Override PartName="/ppt/slideLayouts/slideLayout99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51.xml" ContentType="application/vnd.openxmlformats-officedocument.presentationml.slideLayout+xml"/>
  <Override PartName="/ppt/handoutMasters/handoutMaster1.xml" ContentType="application/vnd.openxmlformats-officedocument.presentationml.handoutMaster+xml"/>
  <Override PartName="/ppt/slideLayouts/slideLayout88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240.xml" ContentType="application/vnd.openxmlformats-officedocument.presentationml.slideLayout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55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289.xml" ContentType="application/vnd.openxmlformats-officedocument.presentationml.slideLayout+xml"/>
  <Override PartName="/ppt/theme/theme3.xml" ContentType="application/vnd.openxmlformats-officedocument.theme+xml"/>
  <Override PartName="/ppt/slides/slide34.xml" ContentType="application/vnd.openxmlformats-officedocument.presentationml.slide+xml"/>
  <Override PartName="/ppt/slideLayouts/slideLayout44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278.xml" ContentType="application/vnd.openxmlformats-officedocument.presentationml.slideLayout+xml"/>
  <Default Extension="xls" ContentType="application/vnd.ms-excel"/>
  <Default Extension="rels" ContentType="application/vnd.openxmlformats-package.relationships+xml"/>
  <Override PartName="/ppt/slides/slide23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s/slide12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92.xml" ContentType="application/vnd.openxmlformats-officedocument.presentationml.slideLayout+xml"/>
  <Override PartName="/ppt/notesSlides/notesSlide14.xml" ContentType="application/vnd.openxmlformats-officedocument.presentationml.notesSlide+xml"/>
  <Override PartName="/ppt/slideLayouts/slideLayout100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3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notesSlides/notesSlide19.xml" ContentType="application/vnd.openxmlformats-officedocument.presentationml.notesSlide+xml"/>
  <Override PartName="/ppt/slideLayouts/slideLayout16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52.xml" ContentType="application/vnd.openxmlformats-officedocument.presentationml.slideLayout+xml"/>
  <Default Extension="jpeg" ContentType="image/jpeg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s/slide20.xml" ContentType="application/vnd.openxmlformats-officedocument.presentationml.slide+xml"/>
  <Override PartName="/ppt/slideLayouts/slideLayout30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53.xml" ContentType="application/vnd.openxmlformats-officedocument.presentationml.slideLayout+xml"/>
  <Override PartName="/ppt/notesSlides/notesSlide11.xml" ContentType="application/vnd.openxmlformats-officedocument.presentationml.notesSlide+xml"/>
  <Override PartName="/ppt/slideLayouts/slideLayout179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s/slide8.xml" ContentType="application/vnd.openxmlformats-officedocument.presentationml.slide+xml"/>
  <Override PartName="/ppt/slideLayouts/slideLayout6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22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90409" r:id="rId1"/>
    <p:sldMasterId id="2147500371" r:id="rId2"/>
  </p:sldMasterIdLst>
  <p:notesMasterIdLst>
    <p:notesMasterId r:id="rId47"/>
  </p:notesMasterIdLst>
  <p:handoutMasterIdLst>
    <p:handoutMasterId r:id="rId48"/>
  </p:handoutMasterIdLst>
  <p:sldIdLst>
    <p:sldId id="2278" r:id="rId3"/>
    <p:sldId id="2342" r:id="rId4"/>
    <p:sldId id="980" r:id="rId5"/>
    <p:sldId id="2180" r:id="rId6"/>
    <p:sldId id="2258" r:id="rId7"/>
    <p:sldId id="2259" r:id="rId8"/>
    <p:sldId id="2083" r:id="rId9"/>
    <p:sldId id="2260" r:id="rId10"/>
    <p:sldId id="2261" r:id="rId11"/>
    <p:sldId id="2262" r:id="rId12"/>
    <p:sldId id="2263" r:id="rId13"/>
    <p:sldId id="991" r:id="rId14"/>
    <p:sldId id="995" r:id="rId15"/>
    <p:sldId id="2199" r:id="rId16"/>
    <p:sldId id="2265" r:id="rId17"/>
    <p:sldId id="2339" r:id="rId18"/>
    <p:sldId id="2198" r:id="rId19"/>
    <p:sldId id="2090" r:id="rId20"/>
    <p:sldId id="2274" r:id="rId21"/>
    <p:sldId id="2273" r:id="rId22"/>
    <p:sldId id="1630" r:id="rId23"/>
    <p:sldId id="2131" r:id="rId24"/>
    <p:sldId id="2127" r:id="rId25"/>
    <p:sldId id="2132" r:id="rId26"/>
    <p:sldId id="2152" r:id="rId27"/>
    <p:sldId id="2153" r:id="rId28"/>
    <p:sldId id="1434" r:id="rId29"/>
    <p:sldId id="1435" r:id="rId30"/>
    <p:sldId id="1436" r:id="rId31"/>
    <p:sldId id="1438" r:id="rId32"/>
    <p:sldId id="1439" r:id="rId33"/>
    <p:sldId id="1440" r:id="rId34"/>
    <p:sldId id="1441" r:id="rId35"/>
    <p:sldId id="1442" r:id="rId36"/>
    <p:sldId id="1443" r:id="rId37"/>
    <p:sldId id="1996" r:id="rId38"/>
    <p:sldId id="2220" r:id="rId39"/>
    <p:sldId id="2221" r:id="rId40"/>
    <p:sldId id="2016" r:id="rId41"/>
    <p:sldId id="2348" r:id="rId42"/>
    <p:sldId id="2017" r:id="rId43"/>
    <p:sldId id="2010" r:id="rId44"/>
    <p:sldId id="2345" r:id="rId45"/>
    <p:sldId id="2024" r:id="rId46"/>
  </p:sldIdLst>
  <p:sldSz cx="9144000" cy="6858000" type="screen4x3"/>
  <p:notesSz cx="6858000" cy="9144000"/>
  <p:defaultTextStyle>
    <a:defPPr>
      <a:defRPr lang="pt-BR"/>
    </a:defPPr>
    <a:lvl1pPr algn="l" rtl="0" fontAlgn="base">
      <a:spcBef>
        <a:spcPct val="0"/>
      </a:spcBef>
      <a:spcAft>
        <a:spcPct val="0"/>
      </a:spcAft>
      <a:defRPr sz="2400" i="1" kern="1200">
        <a:solidFill>
          <a:schemeClr val="tx1"/>
        </a:solidFill>
        <a:latin typeface="Times New Roman" pitchFamily="18" charset="0"/>
        <a:ea typeface="+mn-ea"/>
        <a:cs typeface="Arial" pitchFamily="34" charset="0"/>
      </a:defRPr>
    </a:lvl1pPr>
    <a:lvl2pPr marL="457200" algn="l" rtl="0" fontAlgn="base">
      <a:spcBef>
        <a:spcPct val="0"/>
      </a:spcBef>
      <a:spcAft>
        <a:spcPct val="0"/>
      </a:spcAft>
      <a:defRPr sz="2400" i="1" kern="1200">
        <a:solidFill>
          <a:schemeClr val="tx1"/>
        </a:solidFill>
        <a:latin typeface="Times New Roman" pitchFamily="18" charset="0"/>
        <a:ea typeface="+mn-ea"/>
        <a:cs typeface="Arial" pitchFamily="34" charset="0"/>
      </a:defRPr>
    </a:lvl2pPr>
    <a:lvl3pPr marL="914400" algn="l" rtl="0" fontAlgn="base">
      <a:spcBef>
        <a:spcPct val="0"/>
      </a:spcBef>
      <a:spcAft>
        <a:spcPct val="0"/>
      </a:spcAft>
      <a:defRPr sz="2400" i="1" kern="1200">
        <a:solidFill>
          <a:schemeClr val="tx1"/>
        </a:solidFill>
        <a:latin typeface="Times New Roman" pitchFamily="18" charset="0"/>
        <a:ea typeface="+mn-ea"/>
        <a:cs typeface="Arial" pitchFamily="34" charset="0"/>
      </a:defRPr>
    </a:lvl3pPr>
    <a:lvl4pPr marL="1371600" algn="l" rtl="0" fontAlgn="base">
      <a:spcBef>
        <a:spcPct val="0"/>
      </a:spcBef>
      <a:spcAft>
        <a:spcPct val="0"/>
      </a:spcAft>
      <a:defRPr sz="2400" i="1" kern="1200">
        <a:solidFill>
          <a:schemeClr val="tx1"/>
        </a:solidFill>
        <a:latin typeface="Times New Roman" pitchFamily="18" charset="0"/>
        <a:ea typeface="+mn-ea"/>
        <a:cs typeface="Arial" pitchFamily="34" charset="0"/>
      </a:defRPr>
    </a:lvl4pPr>
    <a:lvl5pPr marL="1828800" algn="l" rtl="0" fontAlgn="base">
      <a:spcBef>
        <a:spcPct val="0"/>
      </a:spcBef>
      <a:spcAft>
        <a:spcPct val="0"/>
      </a:spcAft>
      <a:defRPr sz="2400" i="1" kern="1200">
        <a:solidFill>
          <a:schemeClr val="tx1"/>
        </a:solidFill>
        <a:latin typeface="Times New Roman" pitchFamily="18" charset="0"/>
        <a:ea typeface="+mn-ea"/>
        <a:cs typeface="Arial" pitchFamily="34" charset="0"/>
      </a:defRPr>
    </a:lvl5pPr>
    <a:lvl6pPr marL="2286000" algn="l" defTabSz="914400" rtl="0" eaLnBrk="1" latinLnBrk="0" hangingPunct="1">
      <a:defRPr sz="2400" i="1" kern="1200">
        <a:solidFill>
          <a:schemeClr val="tx1"/>
        </a:solidFill>
        <a:latin typeface="Times New Roman" pitchFamily="18" charset="0"/>
        <a:ea typeface="+mn-ea"/>
        <a:cs typeface="Arial" pitchFamily="34" charset="0"/>
      </a:defRPr>
    </a:lvl6pPr>
    <a:lvl7pPr marL="2743200" algn="l" defTabSz="914400" rtl="0" eaLnBrk="1" latinLnBrk="0" hangingPunct="1">
      <a:defRPr sz="2400" i="1" kern="1200">
        <a:solidFill>
          <a:schemeClr val="tx1"/>
        </a:solidFill>
        <a:latin typeface="Times New Roman" pitchFamily="18" charset="0"/>
        <a:ea typeface="+mn-ea"/>
        <a:cs typeface="Arial" pitchFamily="34" charset="0"/>
      </a:defRPr>
    </a:lvl7pPr>
    <a:lvl8pPr marL="3200400" algn="l" defTabSz="914400" rtl="0" eaLnBrk="1" latinLnBrk="0" hangingPunct="1">
      <a:defRPr sz="2400" i="1" kern="1200">
        <a:solidFill>
          <a:schemeClr val="tx1"/>
        </a:solidFill>
        <a:latin typeface="Times New Roman" pitchFamily="18" charset="0"/>
        <a:ea typeface="+mn-ea"/>
        <a:cs typeface="Arial" pitchFamily="34" charset="0"/>
      </a:defRPr>
    </a:lvl8pPr>
    <a:lvl9pPr marL="3657600" algn="l" defTabSz="914400" rtl="0" eaLnBrk="1" latinLnBrk="0" hangingPunct="1">
      <a:defRPr sz="2400" i="1" kern="1200">
        <a:solidFill>
          <a:schemeClr val="tx1"/>
        </a:solidFill>
        <a:latin typeface="Times New Roman" pitchFamily="18" charset="0"/>
        <a:ea typeface="+mn-ea"/>
        <a:cs typeface="Arial" pitchFamily="34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666"/>
    <a:srgbClr val="F7FBA3"/>
    <a:srgbClr val="FF9900"/>
    <a:srgbClr val="FFFF00"/>
    <a:srgbClr val="FFFF66"/>
    <a:srgbClr val="FFFF99"/>
    <a:srgbClr val="FFFFCC"/>
    <a:srgbClr val="CC99FF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7292A2E-F333-43FB-9621-5CBBE7FDCDCB}" styleName="Estilo Claro 2 - Ênfase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EB344D84-9AFB-497E-A393-DC336BA19D2E}" styleName="Estilo Médio 3 - Ênfase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73A0DAA-6AF3-43AB-8588-CEC1D06C72B9}" styleName="Estilo Médio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E929F9F4-4A8F-4326-A1B4-22849713DDAB}" styleName="Estilo Escuro 1 - Ênfase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352" autoAdjust="0"/>
    <p:restoredTop sz="95606" autoAdjust="0"/>
  </p:normalViewPr>
  <p:slideViewPr>
    <p:cSldViewPr>
      <p:cViewPr>
        <p:scale>
          <a:sx n="60" d="100"/>
          <a:sy n="60" d="100"/>
        </p:scale>
        <p:origin x="-120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25" d="100"/>
        <a:sy n="125" d="100"/>
      </p:scale>
      <p:origin x="0" y="20088"/>
    </p:cViewPr>
  </p:sorterViewPr>
  <p:notesViewPr>
    <p:cSldViewPr>
      <p:cViewPr varScale="1">
        <p:scale>
          <a:sx n="52" d="100"/>
          <a:sy n="52" d="100"/>
        </p:scale>
        <p:origin x="-2342" y="-86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notesMaster" Target="notesMasters/notesMaster1.xml"/><Relationship Id="rId50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handoutMaster" Target="handoutMasters/handoutMaster1.xml"/><Relationship Id="rId8" Type="http://schemas.openxmlformats.org/officeDocument/2006/relationships/slide" Target="slides/slide6.xml"/><Relationship Id="rId51" Type="http://schemas.openxmlformats.org/officeDocument/2006/relationships/theme" Target="theme/theme1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30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7.w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8.w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9.w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50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C92C71F0-8243-482B-8C47-C883128FBF2C}" type="datetimeFigureOut">
              <a:rPr lang="pt-BR"/>
              <a:pPr>
                <a:defRPr/>
              </a:pPr>
              <a:t>26/08/2016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F479D211-F62D-42DC-A3F4-5CC6CFA731F4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i="0"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i="0"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1133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noProof="0" smtClean="0"/>
              <a:t>Clique para editar os estilos do texto mestre</a:t>
            </a:r>
          </a:p>
          <a:p>
            <a:pPr lvl="1"/>
            <a:r>
              <a:rPr lang="pt-BR" noProof="0" smtClean="0"/>
              <a:t>Segundo nível</a:t>
            </a:r>
          </a:p>
          <a:p>
            <a:pPr lvl="2"/>
            <a:r>
              <a:rPr lang="pt-BR" noProof="0" smtClean="0"/>
              <a:t>Terceiro nível</a:t>
            </a:r>
          </a:p>
          <a:p>
            <a:pPr lvl="3"/>
            <a:r>
              <a:rPr lang="pt-BR" noProof="0" smtClean="0"/>
              <a:t>Quarto nível</a:t>
            </a:r>
          </a:p>
          <a:p>
            <a:pPr lvl="4"/>
            <a:r>
              <a:rPr lang="pt-BR" noProof="0" smtClean="0"/>
              <a:t>Quinto nível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i="0"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i="0">
                <a:cs typeface="+mn-cs"/>
              </a:defRPr>
            </a:lvl1pPr>
          </a:lstStyle>
          <a:p>
            <a:pPr>
              <a:defRPr/>
            </a:pPr>
            <a:fld id="{5F216864-D28A-424C-B1D1-D4BBFA609871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010" name="Rectangle 7"/>
          <p:cNvSpPr>
            <a:spLocks noGrp="1" noChangeArrowheads="1"/>
          </p:cNvSpPr>
          <p:nvPr>
            <p:ph type="sldNum" sz="quarter" idx="5"/>
          </p:nvPr>
        </p:nvSpPr>
        <p:spPr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fld id="{828A719E-DABC-467C-B894-C4DE87634EED}" type="slidenum">
              <a:rPr lang="pt-BR" smtClean="0">
                <a:solidFill>
                  <a:prstClr val="black"/>
                </a:solidFill>
              </a:rPr>
              <a:pPr>
                <a:defRPr/>
              </a:pPr>
              <a:t>1</a:t>
            </a:fld>
            <a:endParaRPr lang="pt-BR" smtClean="0">
              <a:solidFill>
                <a:prstClr val="black"/>
              </a:solidFill>
            </a:endParaRPr>
          </a:p>
        </p:txBody>
      </p:sp>
      <p:sp>
        <p:nvSpPr>
          <p:cNvPr id="612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235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pt-BR" altLang="pt-BR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514" name="Rectangle 7"/>
          <p:cNvSpPr>
            <a:spLocks noGrp="1" noChangeArrowheads="1"/>
          </p:cNvSpPr>
          <p:nvPr>
            <p:ph type="sldNum" sz="quarter" idx="5"/>
          </p:nvPr>
        </p:nvSpPr>
        <p:spPr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fld id="{B6717A67-CA69-408F-B622-822889A5E75C}" type="slidenum">
              <a:rPr lang="pt-BR" smtClean="0">
                <a:solidFill>
                  <a:prstClr val="black"/>
                </a:solidFill>
              </a:rPr>
              <a:pPr>
                <a:defRPr/>
              </a:pPr>
              <a:t>18</a:t>
            </a:fld>
            <a:endParaRPr lang="pt-BR" smtClean="0">
              <a:solidFill>
                <a:prstClr val="black"/>
              </a:solidFill>
            </a:endParaRPr>
          </a:p>
        </p:txBody>
      </p:sp>
      <p:sp>
        <p:nvSpPr>
          <p:cNvPr id="66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25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5988" y="4343400"/>
            <a:ext cx="5026025" cy="4114800"/>
          </a:xfrm>
          <a:noFill/>
        </p:spPr>
        <p:txBody>
          <a:bodyPr lIns="87037" tIns="43519" rIns="87037" bIns="43519"/>
          <a:lstStyle/>
          <a:p>
            <a:pPr eaLnBrk="1" hangingPunct="1"/>
            <a:endParaRPr lang="pt-BR" altLang="pt-BR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355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63555" name="Espaço Reservado para Anotações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pt-BR" altLang="pt-BR" smtClean="0"/>
              <a:t>“Arnaldo Antunes”. Somos a geração que mais luta contra os efeitos do tempo; o que queremos x o que a medicina (antienvelhecimento) e a tecnologia tem na os oferecer (um arsenal). Não há nada de errado em querer envelhecer bem, o problema está em tratarmos o envelhecimento como uma doença. Falsas promessas de devolver o vigor e a juventude perdida. “Não existe até agora nenhuma comprovação cientifica de que a reposição hormonal possa devolver a juventude perdida ou aumentar a longevidade. Há evidencias, inclusive, de que a queda hormonal é uma defesa natural do próprio organismo“ diz Bruno Halpern, da Sociedade Brasileira de Endocrinologia </a:t>
            </a:r>
          </a:p>
          <a:p>
            <a:endParaRPr lang="pt-BR" altLang="pt-BR" smtClean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0E3DD5C-A709-4C8E-8BDD-8B979D5B48BB}" type="slidenum">
              <a:rPr lang="pt-BR" smtClean="0">
                <a:solidFill>
                  <a:prstClr val="black"/>
                </a:solidFill>
              </a:rPr>
              <a:pPr>
                <a:defRPr/>
              </a:pPr>
              <a:t>19</a:t>
            </a:fld>
            <a:endParaRPr lang="pt-BR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017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90179" name="Espaço Reservado para Anotações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pt-BR" altLang="pt-BR" smtClean="0"/>
              <a:t>A ampliação da visão intertemporal. 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DA1A856-66E0-4588-A4C6-6D597A6C9F17}" type="slidenum">
              <a:rPr lang="pt-BR" smtClean="0">
                <a:solidFill>
                  <a:prstClr val="black"/>
                </a:solidFill>
              </a:rPr>
              <a:pPr>
                <a:defRPr/>
              </a:pPr>
              <a:t>23</a:t>
            </a:fld>
            <a:endParaRPr lang="pt-BR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32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pt-BR" b="1" dirty="0" smtClean="0">
                <a:latin typeface="+mn-lt"/>
              </a:rPr>
              <a:t>82% dos casados e com dependentes</a:t>
            </a:r>
            <a:r>
              <a:rPr lang="pt-BR" dirty="0" smtClean="0">
                <a:latin typeface="+mn-lt"/>
              </a:rPr>
              <a:t>! maneiras de assumir o controle de sua situação: seguro &amp; </a:t>
            </a:r>
            <a:r>
              <a:rPr lang="pt-BR" dirty="0" err="1" smtClean="0">
                <a:latin typeface="+mn-lt"/>
              </a:rPr>
              <a:t>previdencia</a:t>
            </a:r>
            <a:r>
              <a:rPr lang="pt-BR" dirty="0" smtClean="0">
                <a:latin typeface="+mn-lt"/>
              </a:rPr>
              <a:t> (</a:t>
            </a:r>
            <a:r>
              <a:rPr lang="pt-BR" dirty="0" err="1" smtClean="0">
                <a:latin typeface="+mn-lt"/>
              </a:rPr>
              <a:t>nov</a:t>
            </a:r>
            <a:r>
              <a:rPr lang="pt-BR" dirty="0" smtClean="0">
                <a:latin typeface="+mn-lt"/>
              </a:rPr>
              <a:t> 2014)</a:t>
            </a:r>
            <a:br>
              <a:rPr lang="pt-BR" dirty="0" smtClean="0">
                <a:latin typeface="+mn-lt"/>
              </a:rPr>
            </a:b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5C70C79-47D6-4060-BFAA-888C08EF2E1A}" type="slidenum">
              <a:rPr lang="pt-BR" smtClean="0">
                <a:solidFill>
                  <a:prstClr val="black"/>
                </a:solidFill>
              </a:rPr>
              <a:pPr>
                <a:defRPr/>
              </a:pPr>
              <a:t>25</a:t>
            </a:fld>
            <a:endParaRPr lang="pt-BR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22" name="Rectangle 7"/>
          <p:cNvSpPr>
            <a:spLocks noGrp="1" noChangeArrowheads="1"/>
          </p:cNvSpPr>
          <p:nvPr>
            <p:ph type="sldNum" sz="quarter" idx="5"/>
          </p:nvPr>
        </p:nvSpPr>
        <p:spPr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fld id="{672732C0-4A93-42A6-A2C1-2AE509DDF298}" type="slidenum">
              <a:rPr lang="pt-BR" smtClean="0"/>
              <a:pPr>
                <a:defRPr/>
              </a:pPr>
              <a:t>28</a:t>
            </a:fld>
            <a:endParaRPr lang="pt-BR" smtClean="0"/>
          </a:p>
        </p:txBody>
      </p:sp>
      <p:sp>
        <p:nvSpPr>
          <p:cNvPr id="69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73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pt-BR" altLang="pt-BR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946" name="Rectangle 7"/>
          <p:cNvSpPr>
            <a:spLocks noGrp="1" noChangeArrowheads="1"/>
          </p:cNvSpPr>
          <p:nvPr>
            <p:ph type="sldNum" sz="quarter" idx="5"/>
          </p:nvPr>
        </p:nvSpPr>
        <p:spPr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fld id="{F4ADB327-589A-49A9-9185-37D2E99D5466}" type="slidenum">
              <a:rPr lang="pt-BR" smtClean="0"/>
              <a:pPr>
                <a:defRPr/>
              </a:pPr>
              <a:t>29</a:t>
            </a:fld>
            <a:endParaRPr lang="pt-BR" smtClean="0"/>
          </a:p>
        </p:txBody>
      </p:sp>
      <p:sp>
        <p:nvSpPr>
          <p:cNvPr id="69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83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pt-BR" altLang="pt-BR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994" name="Rectangle 7"/>
          <p:cNvSpPr>
            <a:spLocks noGrp="1" noChangeArrowheads="1"/>
          </p:cNvSpPr>
          <p:nvPr>
            <p:ph type="sldNum" sz="quarter" idx="5"/>
          </p:nvPr>
        </p:nvSpPr>
        <p:spPr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fld id="{C73E5C5B-64BE-4201-A979-7ED58385C9B4}" type="slidenum">
              <a:rPr lang="pt-BR" smtClean="0"/>
              <a:pPr>
                <a:defRPr/>
              </a:pPr>
              <a:t>30</a:t>
            </a:fld>
            <a:endParaRPr lang="pt-BR" smtClean="0"/>
          </a:p>
        </p:txBody>
      </p:sp>
      <p:sp>
        <p:nvSpPr>
          <p:cNvPr id="70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9350" y="712788"/>
            <a:ext cx="4560888" cy="3421062"/>
          </a:xfrm>
          <a:ln/>
        </p:spPr>
      </p:sp>
      <p:sp>
        <p:nvSpPr>
          <p:cNvPr id="7004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8163"/>
            <a:ext cx="5029200" cy="4135437"/>
          </a:xfrm>
          <a:noFill/>
        </p:spPr>
        <p:txBody>
          <a:bodyPr/>
          <a:lstStyle/>
          <a:p>
            <a:pPr eaLnBrk="1" hangingPunct="1"/>
            <a:endParaRPr lang="pt-BR" altLang="pt-BR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018" name="Rectangle 7"/>
          <p:cNvSpPr>
            <a:spLocks noGrp="1" noChangeArrowheads="1"/>
          </p:cNvSpPr>
          <p:nvPr>
            <p:ph type="sldNum" sz="quarter" idx="5"/>
          </p:nvPr>
        </p:nvSpPr>
        <p:spPr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fld id="{9CE6D3A9-C8BB-4A73-8CFD-D4EAD623A17F}" type="slidenum">
              <a:rPr lang="pt-BR" smtClean="0"/>
              <a:pPr>
                <a:defRPr/>
              </a:pPr>
              <a:t>31</a:t>
            </a:fld>
            <a:endParaRPr lang="pt-BR" smtClean="0"/>
          </a:p>
        </p:txBody>
      </p:sp>
      <p:sp>
        <p:nvSpPr>
          <p:cNvPr id="70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9350" y="712788"/>
            <a:ext cx="4560888" cy="3421062"/>
          </a:xfrm>
          <a:ln/>
        </p:spPr>
      </p:sp>
      <p:sp>
        <p:nvSpPr>
          <p:cNvPr id="7014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8163"/>
            <a:ext cx="5029200" cy="4135437"/>
          </a:xfrm>
          <a:noFill/>
        </p:spPr>
        <p:txBody>
          <a:bodyPr/>
          <a:lstStyle/>
          <a:p>
            <a:pPr eaLnBrk="1" hangingPunct="1"/>
            <a:endParaRPr lang="pt-BR" altLang="pt-BR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042" name="Rectangle 7"/>
          <p:cNvSpPr>
            <a:spLocks noGrp="1" noChangeArrowheads="1"/>
          </p:cNvSpPr>
          <p:nvPr>
            <p:ph type="sldNum" sz="quarter" idx="5"/>
          </p:nvPr>
        </p:nvSpPr>
        <p:spPr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fld id="{841235C6-456C-4B54-AE14-33EA319AC891}" type="slidenum">
              <a:rPr lang="pt-BR" smtClean="0"/>
              <a:pPr>
                <a:defRPr/>
              </a:pPr>
              <a:t>32</a:t>
            </a:fld>
            <a:endParaRPr lang="pt-BR" smtClean="0"/>
          </a:p>
        </p:txBody>
      </p:sp>
      <p:sp>
        <p:nvSpPr>
          <p:cNvPr id="70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9350" y="712788"/>
            <a:ext cx="4560888" cy="3421062"/>
          </a:xfrm>
          <a:ln/>
        </p:spPr>
      </p:sp>
      <p:sp>
        <p:nvSpPr>
          <p:cNvPr id="7024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8163"/>
            <a:ext cx="5029200" cy="4135437"/>
          </a:xfrm>
          <a:noFill/>
        </p:spPr>
        <p:txBody>
          <a:bodyPr/>
          <a:lstStyle/>
          <a:p>
            <a:pPr eaLnBrk="1" hangingPunct="1"/>
            <a:endParaRPr lang="pt-BR" altLang="pt-BR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066" name="Rectangle 7"/>
          <p:cNvSpPr>
            <a:spLocks noGrp="1" noChangeArrowheads="1"/>
          </p:cNvSpPr>
          <p:nvPr>
            <p:ph type="sldNum" sz="quarter" idx="5"/>
          </p:nvPr>
        </p:nvSpPr>
        <p:spPr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fld id="{1A2E9C19-D6E5-48D3-B23F-E4D390FA5A65}" type="slidenum">
              <a:rPr lang="pt-BR" smtClean="0"/>
              <a:pPr>
                <a:defRPr/>
              </a:pPr>
              <a:t>33</a:t>
            </a:fld>
            <a:endParaRPr lang="pt-BR" smtClean="0"/>
          </a:p>
        </p:txBody>
      </p:sp>
      <p:sp>
        <p:nvSpPr>
          <p:cNvPr id="70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9350" y="712788"/>
            <a:ext cx="4560888" cy="3421062"/>
          </a:xfrm>
          <a:ln/>
        </p:spPr>
      </p:sp>
      <p:sp>
        <p:nvSpPr>
          <p:cNvPr id="70349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8163"/>
            <a:ext cx="5029200" cy="4135437"/>
          </a:xfrm>
          <a:noFill/>
        </p:spPr>
        <p:txBody>
          <a:bodyPr/>
          <a:lstStyle/>
          <a:p>
            <a:pPr eaLnBrk="1" hangingPunct="1"/>
            <a:endParaRPr lang="pt-BR" altLang="pt-BR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3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337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pt-BR" altLang="pt-BR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090" name="Rectangle 7"/>
          <p:cNvSpPr>
            <a:spLocks noGrp="1" noChangeArrowheads="1"/>
          </p:cNvSpPr>
          <p:nvPr>
            <p:ph type="sldNum" sz="quarter" idx="5"/>
          </p:nvPr>
        </p:nvSpPr>
        <p:spPr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fld id="{D595EA59-5597-4B46-BE04-3870DB398359}" type="slidenum">
              <a:rPr lang="pt-BR" smtClean="0"/>
              <a:pPr>
                <a:defRPr/>
              </a:pPr>
              <a:t>34</a:t>
            </a:fld>
            <a:endParaRPr lang="pt-BR" smtClean="0"/>
          </a:p>
        </p:txBody>
      </p:sp>
      <p:sp>
        <p:nvSpPr>
          <p:cNvPr id="70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9350" y="712788"/>
            <a:ext cx="4560888" cy="3421062"/>
          </a:xfrm>
          <a:ln/>
        </p:spPr>
      </p:sp>
      <p:sp>
        <p:nvSpPr>
          <p:cNvPr id="7045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8163"/>
            <a:ext cx="5029200" cy="4135437"/>
          </a:xfrm>
          <a:noFill/>
        </p:spPr>
        <p:txBody>
          <a:bodyPr/>
          <a:lstStyle/>
          <a:p>
            <a:pPr eaLnBrk="1" hangingPunct="1"/>
            <a:endParaRPr lang="pt-BR" altLang="pt-BR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114" name="Rectangle 7"/>
          <p:cNvSpPr>
            <a:spLocks noGrp="1" noChangeArrowheads="1"/>
          </p:cNvSpPr>
          <p:nvPr>
            <p:ph type="sldNum" sz="quarter" idx="5"/>
          </p:nvPr>
        </p:nvSpPr>
        <p:spPr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fld id="{C93737F0-6E13-446D-AF68-A6AB6D60D43A}" type="slidenum">
              <a:rPr lang="pt-BR" smtClean="0"/>
              <a:pPr>
                <a:defRPr/>
              </a:pPr>
              <a:t>35</a:t>
            </a:fld>
            <a:endParaRPr lang="pt-BR" smtClean="0"/>
          </a:p>
        </p:txBody>
      </p:sp>
      <p:sp>
        <p:nvSpPr>
          <p:cNvPr id="70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9350" y="712788"/>
            <a:ext cx="4560888" cy="3421062"/>
          </a:xfrm>
          <a:ln/>
        </p:spPr>
      </p:sp>
      <p:sp>
        <p:nvSpPr>
          <p:cNvPr id="7055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8163"/>
            <a:ext cx="5029200" cy="4135437"/>
          </a:xfrm>
          <a:noFill/>
        </p:spPr>
        <p:txBody>
          <a:bodyPr/>
          <a:lstStyle/>
          <a:p>
            <a:pPr eaLnBrk="1" hangingPunct="1"/>
            <a:endParaRPr lang="pt-BR" altLang="pt-BR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3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337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pt-BR" altLang="pt-BR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106" name="Rectangle 7"/>
          <p:cNvSpPr>
            <a:spLocks noGrp="1" noChangeArrowheads="1"/>
          </p:cNvSpPr>
          <p:nvPr>
            <p:ph type="sldNum" sz="quarter" idx="5"/>
          </p:nvPr>
        </p:nvSpPr>
        <p:spPr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fld id="{E316DAE8-2791-4227-9112-D74251FF9628}" type="slidenum">
              <a:rPr lang="pt-BR" smtClean="0"/>
              <a:pPr>
                <a:defRPr/>
              </a:pPr>
              <a:t>5</a:t>
            </a:fld>
            <a:endParaRPr lang="pt-BR" smtClean="0"/>
          </a:p>
        </p:txBody>
      </p:sp>
      <p:sp>
        <p:nvSpPr>
          <p:cNvPr id="6164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61645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 lIns="89576" tIns="44788" rIns="89576" bIns="44788"/>
          <a:lstStyle/>
          <a:p>
            <a:pPr eaLnBrk="1" hangingPunct="1"/>
            <a:endParaRPr lang="pt-BR" altLang="pt-BR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178" name="Rectangle 7"/>
          <p:cNvSpPr>
            <a:spLocks noGrp="1" noChangeArrowheads="1"/>
          </p:cNvSpPr>
          <p:nvPr>
            <p:ph type="sldNum" sz="quarter" idx="5"/>
          </p:nvPr>
        </p:nvSpPr>
        <p:spPr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fld id="{23F0DD28-C427-4A8C-B5F4-9F7303A02546}" type="slidenum">
              <a:rPr lang="pt-BR" smtClean="0"/>
              <a:pPr>
                <a:defRPr/>
              </a:pPr>
              <a:t>6</a:t>
            </a:fld>
            <a:endParaRPr lang="pt-BR" smtClean="0"/>
          </a:p>
        </p:txBody>
      </p:sp>
      <p:sp>
        <p:nvSpPr>
          <p:cNvPr id="6174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6174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</p:spPr>
        <p:txBody>
          <a:bodyPr lIns="84271" tIns="42136" rIns="84271" bIns="42136"/>
          <a:lstStyle/>
          <a:p>
            <a:pPr eaLnBrk="1" hangingPunct="1"/>
            <a:endParaRPr lang="pt-BR" altLang="pt-BR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322" name="Rectangle 7"/>
          <p:cNvSpPr>
            <a:spLocks noGrp="1" noChangeArrowheads="1"/>
          </p:cNvSpPr>
          <p:nvPr>
            <p:ph type="sldNum" sz="quarter" idx="5"/>
          </p:nvPr>
        </p:nvSpPr>
        <p:spPr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fld id="{99B56D81-96F2-4E58-A39F-45FF5982CDF5}" type="slidenum">
              <a:rPr lang="pt-BR" smtClean="0"/>
              <a:pPr>
                <a:defRPr/>
              </a:pPr>
              <a:t>13</a:t>
            </a:fld>
            <a:endParaRPr lang="pt-BR" smtClean="0"/>
          </a:p>
        </p:txBody>
      </p:sp>
      <p:sp>
        <p:nvSpPr>
          <p:cNvPr id="6225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6225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pt-BR" altLang="pt-BR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433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54339" name="Espaço Reservado para Anotações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>
              <a:spcBef>
                <a:spcPct val="0"/>
              </a:spcBef>
            </a:pPr>
            <a:endParaRPr lang="pt-BR" altLang="pt-BR" smtClean="0"/>
          </a:p>
        </p:txBody>
      </p:sp>
      <p:sp>
        <p:nvSpPr>
          <p:cNvPr id="7172" name="Espaço Reservado para Número de Slide 3"/>
          <p:cNvSpPr>
            <a:spLocks noGrp="1"/>
          </p:cNvSpPr>
          <p:nvPr>
            <p:ph type="sldNum" sz="quarter" idx="5"/>
          </p:nvPr>
        </p:nvSpPr>
        <p:spPr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fld id="{07DEA6B2-95FF-4F7E-847F-CE7299C020E0}" type="slidenum">
              <a:rPr lang="pt-BR">
                <a:solidFill>
                  <a:prstClr val="black"/>
                </a:solidFill>
              </a:rPr>
              <a:pPr>
                <a:defRPr/>
              </a:pPr>
              <a:t>14</a:t>
            </a:fld>
            <a:endParaRPr lang="pt-BR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42" name="Rectangle 7"/>
          <p:cNvSpPr>
            <a:spLocks noGrp="1" noChangeArrowheads="1"/>
          </p:cNvSpPr>
          <p:nvPr>
            <p:ph type="sldNum" sz="quarter" idx="5"/>
          </p:nvPr>
        </p:nvSpPr>
        <p:spPr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fld id="{AB592115-0BEE-4522-951C-08E4A301F75D}" type="slidenum">
              <a:rPr lang="pt-BR">
                <a:solidFill>
                  <a:prstClr val="black"/>
                </a:solidFill>
              </a:rPr>
              <a:pPr>
                <a:defRPr/>
              </a:pPr>
              <a:t>15</a:t>
            </a:fld>
            <a:endParaRPr lang="pt-BR">
              <a:solidFill>
                <a:prstClr val="black"/>
              </a:solidFill>
            </a:endParaRPr>
          </a:p>
        </p:txBody>
      </p:sp>
      <p:sp>
        <p:nvSpPr>
          <p:cNvPr id="6307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63078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pt-BR" altLang="pt-BR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331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53315" name="Espaço Reservado para Anotações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>
              <a:spcBef>
                <a:spcPct val="0"/>
              </a:spcBef>
            </a:pPr>
            <a:endParaRPr lang="pt-BR" altLang="pt-BR" smtClean="0"/>
          </a:p>
        </p:txBody>
      </p:sp>
      <p:sp>
        <p:nvSpPr>
          <p:cNvPr id="7172" name="Espaço Reservado para Número de Slide 3"/>
          <p:cNvSpPr>
            <a:spLocks noGrp="1"/>
          </p:cNvSpPr>
          <p:nvPr>
            <p:ph type="sldNum" sz="quarter" idx="5"/>
          </p:nvPr>
        </p:nvSpPr>
        <p:spPr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fld id="{1CB268DC-39BF-4173-BB5C-9BF1E4CAA141}" type="slidenum">
              <a:rPr lang="pt-BR">
                <a:solidFill>
                  <a:prstClr val="black"/>
                </a:solidFill>
              </a:rPr>
              <a:pPr>
                <a:defRPr/>
              </a:pPr>
              <a:t>17</a:t>
            </a:fld>
            <a:endParaRPr lang="pt-BR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Master" Target="../slideMasters/slideMaster2.xml"/><Relationship Id="rId1" Type="http://schemas.openxmlformats.org/officeDocument/2006/relationships/vmlDrawing" Target="../drawings/vmlDrawing1.v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2.xml"/><Relationship Id="rId1" Type="http://schemas.openxmlformats.org/officeDocument/2006/relationships/vmlDrawing" Target="../drawings/vmlDrawing2.vml"/></Relationships>
</file>

<file path=ppt/slideLayouts/_rels/slideLayout28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Master" Target="../slideMasters/slideMaster2.xml"/><Relationship Id="rId1" Type="http://schemas.openxmlformats.org/officeDocument/2006/relationships/vmlDrawing" Target="../drawings/vmlDrawing3.vml"/></Relationships>
</file>

<file path=ppt/slideLayouts/_rels/slideLayout28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Master" Target="../slideMasters/slideMaster2.xml"/><Relationship Id="rId1" Type="http://schemas.openxmlformats.org/officeDocument/2006/relationships/vmlDrawing" Target="../drawings/vmlDrawing4.vml"/><Relationship Id="rId4" Type="http://schemas.openxmlformats.org/officeDocument/2006/relationships/oleObject" Target="../embeddings/oleObject5.bin"/></Relationships>
</file>

<file path=ppt/slideLayouts/_rels/slideLayout28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Master" Target="../slideMasters/slideMaster2.xml"/><Relationship Id="rId1" Type="http://schemas.openxmlformats.org/officeDocument/2006/relationships/vmlDrawing" Target="../drawings/vmlDrawing5.vml"/><Relationship Id="rId4" Type="http://schemas.openxmlformats.org/officeDocument/2006/relationships/oleObject" Target="../embeddings/oleObject7.bin"/></Relationships>
</file>

<file path=ppt/slideLayouts/_rels/slideLayout28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Master" Target="../slideMasters/slideMaster2.xml"/><Relationship Id="rId1" Type="http://schemas.openxmlformats.org/officeDocument/2006/relationships/vmlDrawing" Target="../drawings/vmlDrawing6.vml"/><Relationship Id="rId4" Type="http://schemas.openxmlformats.org/officeDocument/2006/relationships/oleObject" Target="../embeddings/oleObject9.bin"/></Relationships>
</file>

<file path=ppt/slideLayouts/_rels/slideLayout28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Master" Target="../slideMasters/slideMaster2.xml"/><Relationship Id="rId1" Type="http://schemas.openxmlformats.org/officeDocument/2006/relationships/vmlDrawing" Target="../drawings/vmlDrawing7.vml"/></Relationships>
</file>

<file path=ppt/slideLayouts/_rels/slideLayout28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Master" Target="../slideMasters/slideMaster2.xml"/><Relationship Id="rId1" Type="http://schemas.openxmlformats.org/officeDocument/2006/relationships/vmlDrawing" Target="../drawings/vmlDrawing8.vml"/></Relationships>
</file>

<file path=ppt/slideLayouts/_rels/slideLayout28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Master" Target="../slideMasters/slideMaster2.xml"/><Relationship Id="rId1" Type="http://schemas.openxmlformats.org/officeDocument/2006/relationships/vmlDrawing" Target="../drawings/vmlDrawing9.vml"/></Relationships>
</file>

<file path=ppt/slideLayouts/_rels/slideLayout28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Master" Target="../slideMasters/slideMaster2.xml"/><Relationship Id="rId1" Type="http://schemas.openxmlformats.org/officeDocument/2006/relationships/vmlDrawing" Target="../drawings/vmlDrawing10.vml"/></Relationships>
</file>

<file path=ppt/slideLayouts/_rels/slideLayout28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Master" Target="../slideMasters/slideMaster2.xml"/><Relationship Id="rId1" Type="http://schemas.openxmlformats.org/officeDocument/2006/relationships/vmlDrawing" Target="../drawings/vmlDrawing11.v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</p:spTree>
  </p:cSld>
  <p:clrMapOvr>
    <a:masterClrMapping/>
  </p:clrMapOvr>
  <p:transition spd="slow">
    <p:pull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7200900" y="228600"/>
            <a:ext cx="1943100" cy="6629400"/>
          </a:xfrm>
          <a:prstGeom prst="rect">
            <a:avLst/>
          </a:prstGeo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1371600" y="228600"/>
            <a:ext cx="5676900" cy="66294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</p:cSld>
  <p:clrMapOvr>
    <a:masterClrMapping/>
  </p:clrMapOvr>
  <p:transition spd="slow">
    <p:pull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54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/>
          <p:cNvSpPr>
            <a:spLocks noChangeArrowheads="1"/>
          </p:cNvSpPr>
          <p:nvPr userDrawn="1"/>
        </p:nvSpPr>
        <p:spPr bwMode="auto">
          <a:xfrm>
            <a:off x="0" y="0"/>
            <a:ext cx="9144000" cy="644525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pt-BR">
              <a:solidFill>
                <a:srgbClr val="000000"/>
              </a:solidFill>
              <a:cs typeface="Arial" charset="0"/>
            </a:endParaRPr>
          </a:p>
        </p:txBody>
      </p:sp>
    </p:spTree>
  </p:cSld>
  <p:clrMapOvr>
    <a:masterClrMapping/>
  </p:clrMapOvr>
  <p:transition spd="slow">
    <p:pull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55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/>
          <p:cNvSpPr>
            <a:spLocks noChangeArrowheads="1"/>
          </p:cNvSpPr>
          <p:nvPr userDrawn="1"/>
        </p:nvSpPr>
        <p:spPr bwMode="auto">
          <a:xfrm>
            <a:off x="0" y="0"/>
            <a:ext cx="9144000" cy="644525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pt-BR">
              <a:solidFill>
                <a:srgbClr val="000000"/>
              </a:solidFill>
              <a:cs typeface="Arial" charset="0"/>
            </a:endParaRPr>
          </a:p>
        </p:txBody>
      </p:sp>
    </p:spTree>
  </p:cSld>
  <p:clrMapOvr>
    <a:masterClrMapping/>
  </p:clrMapOvr>
  <p:transition spd="slow">
    <p:pull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/>
          <p:cNvSpPr>
            <a:spLocks noChangeArrowheads="1"/>
          </p:cNvSpPr>
          <p:nvPr userDrawn="1"/>
        </p:nvSpPr>
        <p:spPr bwMode="auto">
          <a:xfrm>
            <a:off x="0" y="0"/>
            <a:ext cx="9144000" cy="644525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pt-BR">
              <a:solidFill>
                <a:srgbClr val="000000"/>
              </a:solidFill>
              <a:cs typeface="Arial" charset="0"/>
            </a:endParaRPr>
          </a:p>
        </p:txBody>
      </p:sp>
    </p:spTree>
  </p:cSld>
  <p:clrMapOvr>
    <a:masterClrMapping/>
  </p:clrMapOvr>
  <p:transition spd="med">
    <p:cover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/>
          <p:cNvSpPr>
            <a:spLocks noGrp="1"/>
          </p:cNvSpPr>
          <p:nvPr>
            <p:ph type="title"/>
          </p:nvPr>
        </p:nvSpPr>
        <p:spPr>
          <a:xfrm>
            <a:off x="538163" y="333375"/>
            <a:ext cx="7921625" cy="6540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4" name="Espaço Reservado para Número de Slide 1"/>
          <p:cNvSpPr>
            <a:spLocks noGrp="1"/>
          </p:cNvSpPr>
          <p:nvPr>
            <p:ph type="sldNum" sz="quarter" idx="10"/>
          </p:nvPr>
        </p:nvSpPr>
        <p:spPr>
          <a:xfrm>
            <a:off x="8120063" y="6356350"/>
            <a:ext cx="6000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47E7D4B-ABE0-4C7C-AF84-3410AEC29F87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  <p:transition spd="med">
    <p:cover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56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/>
          <p:cNvSpPr>
            <a:spLocks noChangeArrowheads="1"/>
          </p:cNvSpPr>
          <p:nvPr userDrawn="1"/>
        </p:nvSpPr>
        <p:spPr bwMode="auto">
          <a:xfrm>
            <a:off x="0" y="0"/>
            <a:ext cx="9144000" cy="644525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pt-BR">
              <a:solidFill>
                <a:srgbClr val="000000"/>
              </a:solidFill>
              <a:cs typeface="Arial" charset="0"/>
            </a:endParaRPr>
          </a:p>
        </p:txBody>
      </p:sp>
    </p:spTree>
  </p:cSld>
  <p:clrMapOvr>
    <a:masterClrMapping/>
  </p:clrMapOvr>
  <p:transition spd="slow">
    <p:pull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7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pull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</p:spTree>
  </p:cSld>
  <p:clrMapOvr>
    <a:masterClrMapping/>
  </p:clrMapOvr>
  <p:transition spd="slow">
    <p:pull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pull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</p:cSld>
  <p:clrMapOvr>
    <a:masterClrMapping/>
  </p:clrMapOvr>
  <p:transition spd="slow">
    <p:pull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pull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pull/>
  </p:transition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</p:spTree>
  </p:cSld>
  <p:clrMapOvr>
    <a:masterClrMapping/>
  </p:clrMapOvr>
  <p:transition spd="slow">
    <p:pull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pull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_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pull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1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371600" y="228600"/>
            <a:ext cx="7772400" cy="609600"/>
          </a:xfrm>
          <a:prstGeom prst="rect">
            <a:avLst/>
          </a:prstGeo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</p:spTree>
  </p:cSld>
  <p:clrMapOvr>
    <a:masterClrMapping/>
  </p:clrMapOvr>
  <p:transition spd="slow">
    <p:pull/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</p:cSld>
  <p:clrMapOvr>
    <a:masterClrMapping/>
  </p:clrMapOvr>
  <p:transition spd="slow">
    <p:pull/>
  </p:transition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pull/>
  </p:transition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/>
          <p:cNvSpPr>
            <a:spLocks noChangeArrowheads="1"/>
          </p:cNvSpPr>
          <p:nvPr userDrawn="1"/>
        </p:nvSpPr>
        <p:spPr bwMode="auto">
          <a:xfrm>
            <a:off x="0" y="0"/>
            <a:ext cx="9144000" cy="644525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pt-BR">
              <a:solidFill>
                <a:srgbClr val="000000"/>
              </a:solidFill>
              <a:cs typeface="Arial" charset="0"/>
            </a:endParaRPr>
          </a:p>
        </p:txBody>
      </p:sp>
    </p:spTree>
  </p:cSld>
  <p:clrMapOvr>
    <a:masterClrMapping/>
  </p:clrMapOvr>
  <p:transition spd="slow">
    <p:pull/>
  </p:transition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pull/>
  </p:transition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2_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pull/>
  </p:transition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1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/>
          <p:cNvSpPr>
            <a:spLocks noChangeArrowheads="1"/>
          </p:cNvSpPr>
          <p:nvPr userDrawn="1"/>
        </p:nvSpPr>
        <p:spPr bwMode="auto">
          <a:xfrm>
            <a:off x="0" y="0"/>
            <a:ext cx="9144000" cy="644525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pt-BR">
              <a:solidFill>
                <a:srgbClr val="000000"/>
              </a:solidFill>
              <a:cs typeface="Arial" charset="0"/>
            </a:endParaRPr>
          </a:p>
        </p:txBody>
      </p:sp>
    </p:spTree>
  </p:cSld>
  <p:clrMapOvr>
    <a:masterClrMapping/>
  </p:clrMapOvr>
  <p:transition spd="slow">
    <p:pull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pull/>
  </p:transition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3_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>
            <a:spLocks noChangeArrowheads="1"/>
          </p:cNvSpPr>
          <p:nvPr userDrawn="1"/>
        </p:nvSpPr>
        <p:spPr bwMode="auto">
          <a:xfrm>
            <a:off x="0" y="0"/>
            <a:ext cx="1219200" cy="990600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  <p:txBody>
          <a:bodyPr wrap="none" anchor="ctr"/>
          <a:lstStyle>
            <a:lvl1pPr eaLnBrk="0" hangingPunct="0">
              <a:defRPr sz="2400" i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 i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 i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 i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 i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>
              <a:defRPr/>
            </a:pPr>
            <a:endParaRPr lang="pt-BR" altLang="pt-BR" smtClean="0">
              <a:solidFill>
                <a:srgbClr val="000000"/>
              </a:solidFill>
            </a:endParaRPr>
          </a:p>
        </p:txBody>
      </p:sp>
      <p:sp>
        <p:nvSpPr>
          <p:cNvPr id="3" name="Rectangle 13"/>
          <p:cNvSpPr>
            <a:spLocks noChangeArrowheads="1"/>
          </p:cNvSpPr>
          <p:nvPr userDrawn="1"/>
        </p:nvSpPr>
        <p:spPr bwMode="auto">
          <a:xfrm>
            <a:off x="0" y="0"/>
            <a:ext cx="9144000" cy="644525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pt-BR">
              <a:solidFill>
                <a:srgbClr val="000000"/>
              </a:solidFill>
              <a:cs typeface="Arial" charset="0"/>
            </a:endParaRPr>
          </a:p>
        </p:txBody>
      </p:sp>
    </p:spTree>
  </p:cSld>
  <p:clrMapOvr>
    <a:masterClrMapping/>
  </p:clrMapOvr>
  <p:transition spd="slow">
    <p:pull/>
  </p:transition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2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/>
          <p:cNvSpPr>
            <a:spLocks noChangeArrowheads="1"/>
          </p:cNvSpPr>
          <p:nvPr userDrawn="1"/>
        </p:nvSpPr>
        <p:spPr bwMode="auto">
          <a:xfrm>
            <a:off x="0" y="0"/>
            <a:ext cx="9144000" cy="644525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pt-BR">
              <a:solidFill>
                <a:srgbClr val="000000"/>
              </a:solidFill>
              <a:cs typeface="Arial" charset="0"/>
            </a:endParaRPr>
          </a:p>
        </p:txBody>
      </p:sp>
    </p:spTree>
  </p:cSld>
  <p:clrMapOvr>
    <a:masterClrMapping/>
  </p:clrMapOvr>
  <p:transition spd="slow">
    <p:pull/>
  </p:transition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pull/>
  </p:transition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 userDrawn="1"/>
        </p:nvSpPr>
        <p:spPr>
          <a:xfrm>
            <a:off x="7380312" y="44623"/>
            <a:ext cx="1728192" cy="6120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381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3" name="Rectangle 13"/>
          <p:cNvSpPr>
            <a:spLocks noChangeArrowheads="1"/>
          </p:cNvSpPr>
          <p:nvPr userDrawn="1"/>
        </p:nvSpPr>
        <p:spPr bwMode="auto">
          <a:xfrm>
            <a:off x="0" y="0"/>
            <a:ext cx="9144000" cy="644525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pt-BR">
              <a:solidFill>
                <a:srgbClr val="000000"/>
              </a:solidFill>
              <a:cs typeface="Arial" charset="0"/>
            </a:endParaRPr>
          </a:p>
        </p:txBody>
      </p:sp>
    </p:spTree>
  </p:cSld>
  <p:clrMapOvr>
    <a:masterClrMapping/>
  </p:clrMapOvr>
  <p:transition spd="slow">
    <p:pull/>
  </p:transition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62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/>
          <p:cNvSpPr>
            <a:spLocks noChangeArrowheads="1"/>
          </p:cNvSpPr>
          <p:nvPr userDrawn="1"/>
        </p:nvSpPr>
        <p:spPr bwMode="auto">
          <a:xfrm>
            <a:off x="0" y="0"/>
            <a:ext cx="9144000" cy="644525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pt-BR">
              <a:solidFill>
                <a:srgbClr val="000000"/>
              </a:solidFill>
              <a:cs typeface="Arial" charset="0"/>
            </a:endParaRPr>
          </a:p>
        </p:txBody>
      </p:sp>
    </p:spTree>
  </p:cSld>
  <p:clrMapOvr>
    <a:masterClrMapping/>
  </p:clrMapOvr>
  <p:transition spd="slow">
    <p:pull/>
  </p:transition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63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/>
          <p:cNvSpPr>
            <a:spLocks noChangeArrowheads="1"/>
          </p:cNvSpPr>
          <p:nvPr userDrawn="1"/>
        </p:nvSpPr>
        <p:spPr bwMode="auto">
          <a:xfrm>
            <a:off x="0" y="0"/>
            <a:ext cx="9144000" cy="644525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pt-BR">
              <a:solidFill>
                <a:srgbClr val="000000"/>
              </a:solidFill>
              <a:cs typeface="Arial" charset="0"/>
            </a:endParaRPr>
          </a:p>
        </p:txBody>
      </p:sp>
    </p:spTree>
  </p:cSld>
  <p:clrMapOvr>
    <a:masterClrMapping/>
  </p:clrMapOvr>
  <p:transition spd="slow">
    <p:pull/>
  </p:transition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64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/>
          <p:cNvSpPr>
            <a:spLocks noChangeArrowheads="1"/>
          </p:cNvSpPr>
          <p:nvPr userDrawn="1"/>
        </p:nvSpPr>
        <p:spPr bwMode="auto">
          <a:xfrm>
            <a:off x="0" y="0"/>
            <a:ext cx="9144000" cy="644525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pt-BR">
              <a:solidFill>
                <a:srgbClr val="000000"/>
              </a:solidFill>
              <a:cs typeface="Arial" charset="0"/>
            </a:endParaRPr>
          </a:p>
        </p:txBody>
      </p:sp>
    </p:spTree>
  </p:cSld>
  <p:clrMapOvr>
    <a:masterClrMapping/>
  </p:clrMapOvr>
  <p:transition spd="slow">
    <p:pull/>
  </p:transition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/>
          <p:cNvSpPr>
            <a:spLocks noChangeArrowheads="1"/>
          </p:cNvSpPr>
          <p:nvPr userDrawn="1"/>
        </p:nvSpPr>
        <p:spPr bwMode="auto">
          <a:xfrm>
            <a:off x="0" y="0"/>
            <a:ext cx="9144000" cy="644525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pt-BR">
              <a:solidFill>
                <a:srgbClr val="000000"/>
              </a:solidFill>
              <a:cs typeface="Arial" charset="0"/>
            </a:endParaRPr>
          </a:p>
        </p:txBody>
      </p:sp>
    </p:spTree>
  </p:cSld>
  <p:clrMapOvr>
    <a:masterClrMapping/>
  </p:clrMapOvr>
  <p:transition spd="med">
    <p:cover/>
  </p:transition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/>
          <p:cNvSpPr>
            <a:spLocks noGrp="1"/>
          </p:cNvSpPr>
          <p:nvPr>
            <p:ph type="title"/>
          </p:nvPr>
        </p:nvSpPr>
        <p:spPr>
          <a:xfrm>
            <a:off x="538163" y="333375"/>
            <a:ext cx="7921625" cy="6540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4" name="Espaço Reservado para Número de Slide 1"/>
          <p:cNvSpPr>
            <a:spLocks noGrp="1"/>
          </p:cNvSpPr>
          <p:nvPr>
            <p:ph type="sldNum" sz="quarter" idx="10"/>
          </p:nvPr>
        </p:nvSpPr>
        <p:spPr>
          <a:xfrm>
            <a:off x="8120063" y="6356350"/>
            <a:ext cx="6000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EC2C884-90D7-481D-BEEA-4259C2E3938F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  <p:transition spd="med">
    <p:cover/>
  </p:transition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65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/>
          <p:cNvSpPr>
            <a:spLocks noChangeArrowheads="1"/>
          </p:cNvSpPr>
          <p:nvPr userDrawn="1"/>
        </p:nvSpPr>
        <p:spPr bwMode="auto">
          <a:xfrm>
            <a:off x="0" y="0"/>
            <a:ext cx="9144000" cy="644525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pt-BR">
              <a:solidFill>
                <a:srgbClr val="000000"/>
              </a:solidFill>
              <a:cs typeface="Arial" charset="0"/>
            </a:endParaRPr>
          </a:p>
        </p:txBody>
      </p:sp>
    </p:spTree>
  </p:cSld>
  <p:clrMapOvr>
    <a:masterClrMapping/>
  </p:clrMapOvr>
  <p:transition spd="slow">
    <p:pull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371600" y="228600"/>
            <a:ext cx="7772400" cy="609600"/>
          </a:xfrm>
          <a:prstGeom prst="rect">
            <a:avLst/>
          </a:prstGeo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371600" y="1524000"/>
            <a:ext cx="7772400" cy="5334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</p:cSld>
  <p:clrMapOvr>
    <a:masterClrMapping/>
  </p:clrMapOvr>
  <p:transition>
    <p:wipe/>
  </p:transition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6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pull/>
  </p:transition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</p:spTree>
  </p:cSld>
  <p:clrMapOvr>
    <a:masterClrMapping/>
  </p:clrMapOvr>
  <p:transition spd="slow">
    <p:pull/>
  </p:transition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pull/>
  </p:transition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</p:cSld>
  <p:clrMapOvr>
    <a:masterClrMapping/>
  </p:clrMapOvr>
  <p:transition spd="slow">
    <p:pull/>
  </p:transition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pull/>
  </p:transition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5_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pull/>
  </p:transition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0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pull/>
  </p:transition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</p:spTree>
  </p:cSld>
  <p:clrMapOvr>
    <a:masterClrMapping/>
  </p:clrMapOvr>
  <p:transition spd="slow">
    <p:pull/>
  </p:transition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pull/>
  </p:transition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1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371600" y="228600"/>
            <a:ext cx="7772400" cy="609600"/>
          </a:xfrm>
          <a:prstGeom prst="rect">
            <a:avLst/>
          </a:prstGeo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</p:spTree>
  </p:cSld>
  <p:clrMapOvr>
    <a:masterClrMapping/>
  </p:clrMapOvr>
  <p:transition spd="slow">
    <p:pull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/>
          <p:cNvSpPr>
            <a:spLocks noChangeArrowheads="1"/>
          </p:cNvSpPr>
          <p:nvPr userDrawn="1"/>
        </p:nvSpPr>
        <p:spPr bwMode="auto">
          <a:xfrm>
            <a:off x="0" y="0"/>
            <a:ext cx="9144000" cy="644525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pt-BR">
              <a:solidFill>
                <a:srgbClr val="000000"/>
              </a:solidFill>
              <a:cs typeface="Arial" charset="0"/>
            </a:endParaRPr>
          </a:p>
        </p:txBody>
      </p:sp>
    </p:spTree>
  </p:cSld>
  <p:clrMapOvr>
    <a:masterClrMapping/>
  </p:clrMapOvr>
  <p:transition spd="slow">
    <p:pull/>
  </p:transition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</p:cSld>
  <p:clrMapOvr>
    <a:masterClrMapping/>
  </p:clrMapOvr>
  <p:transition spd="slow">
    <p:pull/>
  </p:transition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_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pull/>
  </p:transition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/>
          <p:cNvSpPr>
            <a:spLocks noChangeArrowheads="1"/>
          </p:cNvSpPr>
          <p:nvPr userDrawn="1"/>
        </p:nvSpPr>
        <p:spPr bwMode="auto">
          <a:xfrm>
            <a:off x="0" y="0"/>
            <a:ext cx="9144000" cy="644525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pt-BR">
              <a:solidFill>
                <a:srgbClr val="000000"/>
              </a:solidFill>
              <a:cs typeface="Arial" charset="0"/>
            </a:endParaRPr>
          </a:p>
        </p:txBody>
      </p:sp>
    </p:spTree>
  </p:cSld>
  <p:clrMapOvr>
    <a:masterClrMapping/>
  </p:clrMapOvr>
  <p:transition spd="slow">
    <p:pull/>
  </p:transition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pull/>
  </p:transition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9_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pull/>
  </p:transition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3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/>
          <p:cNvSpPr>
            <a:spLocks noChangeArrowheads="1"/>
          </p:cNvSpPr>
          <p:nvPr userDrawn="1"/>
        </p:nvSpPr>
        <p:spPr bwMode="auto">
          <a:xfrm>
            <a:off x="0" y="0"/>
            <a:ext cx="9144000" cy="644525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pt-BR">
              <a:solidFill>
                <a:srgbClr val="000000"/>
              </a:solidFill>
              <a:cs typeface="Arial" charset="0"/>
            </a:endParaRPr>
          </a:p>
        </p:txBody>
      </p:sp>
    </p:spTree>
  </p:cSld>
  <p:clrMapOvr>
    <a:masterClrMapping/>
  </p:clrMapOvr>
  <p:transition spd="slow">
    <p:pull/>
  </p:transition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0_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>
            <a:spLocks noChangeArrowheads="1"/>
          </p:cNvSpPr>
          <p:nvPr userDrawn="1"/>
        </p:nvSpPr>
        <p:spPr bwMode="auto">
          <a:xfrm>
            <a:off x="0" y="0"/>
            <a:ext cx="1219200" cy="990600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  <p:txBody>
          <a:bodyPr wrap="none" anchor="ctr"/>
          <a:lstStyle>
            <a:lvl1pPr eaLnBrk="0" hangingPunct="0">
              <a:defRPr sz="2400" i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 i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 i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 i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 i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>
              <a:defRPr/>
            </a:pPr>
            <a:endParaRPr lang="pt-BR" altLang="pt-BR" smtClean="0">
              <a:solidFill>
                <a:srgbClr val="000000"/>
              </a:solidFill>
            </a:endParaRPr>
          </a:p>
        </p:txBody>
      </p:sp>
      <p:sp>
        <p:nvSpPr>
          <p:cNvPr id="3" name="Rectangle 13"/>
          <p:cNvSpPr>
            <a:spLocks noChangeArrowheads="1"/>
          </p:cNvSpPr>
          <p:nvPr userDrawn="1"/>
        </p:nvSpPr>
        <p:spPr bwMode="auto">
          <a:xfrm>
            <a:off x="0" y="0"/>
            <a:ext cx="9144000" cy="644525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pt-BR">
              <a:solidFill>
                <a:srgbClr val="000000"/>
              </a:solidFill>
              <a:cs typeface="Arial" charset="0"/>
            </a:endParaRPr>
          </a:p>
        </p:txBody>
      </p:sp>
    </p:spTree>
  </p:cSld>
  <p:clrMapOvr>
    <a:masterClrMapping/>
  </p:clrMapOvr>
  <p:transition spd="slow">
    <p:pull/>
  </p:transition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4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/>
          <p:cNvSpPr>
            <a:spLocks noChangeArrowheads="1"/>
          </p:cNvSpPr>
          <p:nvPr userDrawn="1"/>
        </p:nvSpPr>
        <p:spPr bwMode="auto">
          <a:xfrm>
            <a:off x="0" y="0"/>
            <a:ext cx="9144000" cy="644525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pt-BR">
              <a:solidFill>
                <a:srgbClr val="000000"/>
              </a:solidFill>
              <a:cs typeface="Arial" charset="0"/>
            </a:endParaRPr>
          </a:p>
        </p:txBody>
      </p:sp>
    </p:spTree>
  </p:cSld>
  <p:clrMapOvr>
    <a:masterClrMapping/>
  </p:clrMapOvr>
  <p:transition spd="slow">
    <p:pull/>
  </p:transition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pull/>
  </p:transition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 userDrawn="1"/>
        </p:nvSpPr>
        <p:spPr>
          <a:xfrm>
            <a:off x="7380312" y="44623"/>
            <a:ext cx="1728192" cy="6120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381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3" name="Rectangle 13"/>
          <p:cNvSpPr>
            <a:spLocks noChangeArrowheads="1"/>
          </p:cNvSpPr>
          <p:nvPr userDrawn="1"/>
        </p:nvSpPr>
        <p:spPr bwMode="auto">
          <a:xfrm>
            <a:off x="0" y="0"/>
            <a:ext cx="9144000" cy="644525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pt-BR">
              <a:solidFill>
                <a:srgbClr val="000000"/>
              </a:solidFill>
              <a:cs typeface="Arial" charset="0"/>
            </a:endParaRPr>
          </a:p>
        </p:txBody>
      </p:sp>
    </p:spTree>
  </p:cSld>
  <p:clrMapOvr>
    <a:masterClrMapping/>
  </p:clrMapOvr>
  <p:transition spd="slow">
    <p:pull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8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 userDrawn="1"/>
        </p:nvSpPr>
        <p:spPr>
          <a:xfrm>
            <a:off x="7380312" y="44623"/>
            <a:ext cx="1728192" cy="6120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381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sz="1800" b="1" i="0">
              <a:solidFill>
                <a:prstClr val="white"/>
              </a:solidFill>
            </a:endParaRPr>
          </a:p>
        </p:txBody>
      </p:sp>
      <p:sp>
        <p:nvSpPr>
          <p:cNvPr id="3" name="Rectangle 13"/>
          <p:cNvSpPr>
            <a:spLocks noChangeArrowheads="1"/>
          </p:cNvSpPr>
          <p:nvPr userDrawn="1"/>
        </p:nvSpPr>
        <p:spPr bwMode="auto">
          <a:xfrm>
            <a:off x="0" y="0"/>
            <a:ext cx="9144000" cy="644525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pt-BR">
              <a:solidFill>
                <a:srgbClr val="000000"/>
              </a:solidFill>
              <a:cs typeface="Arial" charset="0"/>
            </a:endParaRPr>
          </a:p>
        </p:txBody>
      </p:sp>
    </p:spTree>
  </p:cSld>
  <p:clrMapOvr>
    <a:masterClrMapping/>
  </p:clrMapOvr>
  <p:transition spd="slow">
    <p:pull/>
  </p:transition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22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/>
          <p:cNvSpPr>
            <a:spLocks noChangeArrowheads="1"/>
          </p:cNvSpPr>
          <p:nvPr userDrawn="1"/>
        </p:nvSpPr>
        <p:spPr bwMode="auto">
          <a:xfrm>
            <a:off x="0" y="0"/>
            <a:ext cx="9144000" cy="644525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pt-BR">
              <a:solidFill>
                <a:srgbClr val="000000"/>
              </a:solidFill>
              <a:cs typeface="Arial" charset="0"/>
            </a:endParaRPr>
          </a:p>
        </p:txBody>
      </p:sp>
    </p:spTree>
  </p:cSld>
  <p:clrMapOvr>
    <a:masterClrMapping/>
  </p:clrMapOvr>
  <p:transition spd="slow">
    <p:pull/>
  </p:transition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23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/>
          <p:cNvSpPr>
            <a:spLocks noChangeArrowheads="1"/>
          </p:cNvSpPr>
          <p:nvPr userDrawn="1"/>
        </p:nvSpPr>
        <p:spPr bwMode="auto">
          <a:xfrm>
            <a:off x="0" y="0"/>
            <a:ext cx="9144000" cy="644525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pt-BR">
              <a:solidFill>
                <a:srgbClr val="000000"/>
              </a:solidFill>
              <a:cs typeface="Arial" charset="0"/>
            </a:endParaRPr>
          </a:p>
        </p:txBody>
      </p:sp>
    </p:spTree>
  </p:cSld>
  <p:clrMapOvr>
    <a:masterClrMapping/>
  </p:clrMapOvr>
  <p:transition spd="slow">
    <p:pull/>
  </p:transition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24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/>
          <p:cNvSpPr>
            <a:spLocks noChangeArrowheads="1"/>
          </p:cNvSpPr>
          <p:nvPr userDrawn="1"/>
        </p:nvSpPr>
        <p:spPr bwMode="auto">
          <a:xfrm>
            <a:off x="0" y="0"/>
            <a:ext cx="9144000" cy="644525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pt-BR">
              <a:solidFill>
                <a:srgbClr val="000000"/>
              </a:solidFill>
              <a:cs typeface="Arial" charset="0"/>
            </a:endParaRPr>
          </a:p>
        </p:txBody>
      </p:sp>
    </p:spTree>
  </p:cSld>
  <p:clrMapOvr>
    <a:masterClrMapping/>
  </p:clrMapOvr>
  <p:transition spd="slow">
    <p:pull/>
  </p:transition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/>
          <p:cNvSpPr>
            <a:spLocks noChangeArrowheads="1"/>
          </p:cNvSpPr>
          <p:nvPr userDrawn="1"/>
        </p:nvSpPr>
        <p:spPr bwMode="auto">
          <a:xfrm>
            <a:off x="0" y="0"/>
            <a:ext cx="9144000" cy="644525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pt-BR">
              <a:solidFill>
                <a:srgbClr val="000000"/>
              </a:solidFill>
              <a:cs typeface="Arial" charset="0"/>
            </a:endParaRPr>
          </a:p>
        </p:txBody>
      </p:sp>
    </p:spTree>
  </p:cSld>
  <p:clrMapOvr>
    <a:masterClrMapping/>
  </p:clrMapOvr>
  <p:transition spd="med">
    <p:cover/>
  </p:transition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/>
          <p:cNvSpPr>
            <a:spLocks noGrp="1"/>
          </p:cNvSpPr>
          <p:nvPr>
            <p:ph type="title"/>
          </p:nvPr>
        </p:nvSpPr>
        <p:spPr>
          <a:xfrm>
            <a:off x="538163" y="333375"/>
            <a:ext cx="7921625" cy="6540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4" name="Espaço Reservado para Número de Slide 1"/>
          <p:cNvSpPr>
            <a:spLocks noGrp="1"/>
          </p:cNvSpPr>
          <p:nvPr>
            <p:ph type="sldNum" sz="quarter" idx="10"/>
          </p:nvPr>
        </p:nvSpPr>
        <p:spPr>
          <a:xfrm>
            <a:off x="8120063" y="6356350"/>
            <a:ext cx="6000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A5E085F-CEB2-46C1-8240-691E6F147091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  <p:transition spd="med">
    <p:cover/>
  </p:transition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25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/>
          <p:cNvSpPr>
            <a:spLocks noChangeArrowheads="1"/>
          </p:cNvSpPr>
          <p:nvPr userDrawn="1"/>
        </p:nvSpPr>
        <p:spPr bwMode="auto">
          <a:xfrm>
            <a:off x="0" y="0"/>
            <a:ext cx="9144000" cy="644525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pt-BR">
              <a:solidFill>
                <a:srgbClr val="000000"/>
              </a:solidFill>
              <a:cs typeface="Arial" charset="0"/>
            </a:endParaRPr>
          </a:p>
        </p:txBody>
      </p:sp>
    </p:spTree>
  </p:cSld>
  <p:clrMapOvr>
    <a:masterClrMapping/>
  </p:clrMapOvr>
  <p:transition spd="slow">
    <p:pull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6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pull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</p:spTree>
  </p:cSld>
  <p:clrMapOvr>
    <a:masterClrMapping/>
  </p:clrMapOvr>
  <p:transition spd="slow">
    <p:pull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pull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</p:cSld>
  <p:clrMapOvr>
    <a:masterClrMapping/>
  </p:clrMapOvr>
  <p:transition spd="slow">
    <p:pull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2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pull/>
  </p:transition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1_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pull/>
  </p:transition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pull/>
  </p:transition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0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371600" y="228600"/>
            <a:ext cx="7772400" cy="609600"/>
          </a:xfrm>
          <a:prstGeom prst="rect">
            <a:avLst/>
          </a:prstGeo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</p:spTree>
  </p:cSld>
  <p:clrMapOvr>
    <a:masterClrMapping/>
  </p:clrMapOvr>
  <p:transition spd="slow">
    <p:pull/>
  </p:transition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</p:cSld>
  <p:clrMapOvr>
    <a:masterClrMapping/>
  </p:clrMapOvr>
  <p:transition spd="slow">
    <p:pull/>
  </p:transition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5_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pull/>
  </p:transition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/>
          <p:cNvSpPr>
            <a:spLocks noChangeArrowheads="1"/>
          </p:cNvSpPr>
          <p:nvPr userDrawn="1"/>
        </p:nvSpPr>
        <p:spPr bwMode="auto">
          <a:xfrm>
            <a:off x="0" y="0"/>
            <a:ext cx="9144000" cy="644525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pt-BR">
              <a:solidFill>
                <a:srgbClr val="000000"/>
              </a:solidFill>
              <a:cs typeface="Arial" charset="0"/>
            </a:endParaRPr>
          </a:p>
        </p:txBody>
      </p:sp>
    </p:spTree>
  </p:cSld>
  <p:clrMapOvr>
    <a:masterClrMapping/>
  </p:clrMapOvr>
  <p:transition spd="slow">
    <p:pull/>
  </p:transition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pull/>
  </p:transition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6_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pull/>
  </p:transition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5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/>
          <p:cNvSpPr>
            <a:spLocks noChangeArrowheads="1"/>
          </p:cNvSpPr>
          <p:nvPr userDrawn="1"/>
        </p:nvSpPr>
        <p:spPr bwMode="auto">
          <a:xfrm>
            <a:off x="0" y="0"/>
            <a:ext cx="9144000" cy="644525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pt-BR">
              <a:solidFill>
                <a:srgbClr val="000000"/>
              </a:solidFill>
              <a:cs typeface="Arial" charset="0"/>
            </a:endParaRPr>
          </a:p>
        </p:txBody>
      </p:sp>
    </p:spTree>
  </p:cSld>
  <p:clrMapOvr>
    <a:masterClrMapping/>
  </p:clrMapOvr>
  <p:transition spd="slow">
    <p:pull/>
  </p:transition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7_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>
            <a:spLocks noChangeArrowheads="1"/>
          </p:cNvSpPr>
          <p:nvPr userDrawn="1"/>
        </p:nvSpPr>
        <p:spPr bwMode="auto">
          <a:xfrm>
            <a:off x="0" y="0"/>
            <a:ext cx="1219200" cy="990600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  <p:txBody>
          <a:bodyPr wrap="none" anchor="ctr"/>
          <a:lstStyle>
            <a:lvl1pPr eaLnBrk="0" hangingPunct="0">
              <a:defRPr sz="2400" i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 i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 i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 i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 i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>
              <a:defRPr/>
            </a:pPr>
            <a:endParaRPr lang="pt-BR" altLang="pt-BR" smtClean="0">
              <a:solidFill>
                <a:srgbClr val="000000"/>
              </a:solidFill>
            </a:endParaRPr>
          </a:p>
        </p:txBody>
      </p:sp>
      <p:sp>
        <p:nvSpPr>
          <p:cNvPr id="3" name="Rectangle 13"/>
          <p:cNvSpPr>
            <a:spLocks noChangeArrowheads="1"/>
          </p:cNvSpPr>
          <p:nvPr userDrawn="1"/>
        </p:nvSpPr>
        <p:spPr bwMode="auto">
          <a:xfrm>
            <a:off x="0" y="0"/>
            <a:ext cx="9144000" cy="644525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pt-BR">
              <a:solidFill>
                <a:srgbClr val="000000"/>
              </a:solidFill>
              <a:cs typeface="Arial" charset="0"/>
            </a:endParaRPr>
          </a:p>
        </p:txBody>
      </p:sp>
    </p:spTree>
  </p:cSld>
  <p:clrMapOvr>
    <a:masterClrMapping/>
  </p:clrMapOvr>
  <p:transition spd="slow">
    <p:pull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3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pull/>
  </p:transition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6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/>
          <p:cNvSpPr>
            <a:spLocks noChangeArrowheads="1"/>
          </p:cNvSpPr>
          <p:nvPr userDrawn="1"/>
        </p:nvSpPr>
        <p:spPr bwMode="auto">
          <a:xfrm>
            <a:off x="0" y="0"/>
            <a:ext cx="9144000" cy="644525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pt-BR">
              <a:solidFill>
                <a:srgbClr val="000000"/>
              </a:solidFill>
              <a:cs typeface="Arial" charset="0"/>
            </a:endParaRPr>
          </a:p>
        </p:txBody>
      </p:sp>
    </p:spTree>
  </p:cSld>
  <p:clrMapOvr>
    <a:masterClrMapping/>
  </p:clrMapOvr>
  <p:transition spd="slow">
    <p:pull/>
  </p:transition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pull/>
  </p:transition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 userDrawn="1"/>
        </p:nvSpPr>
        <p:spPr>
          <a:xfrm>
            <a:off x="7380312" y="44623"/>
            <a:ext cx="1728192" cy="6120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381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3" name="Rectangle 13"/>
          <p:cNvSpPr>
            <a:spLocks noChangeArrowheads="1"/>
          </p:cNvSpPr>
          <p:nvPr userDrawn="1"/>
        </p:nvSpPr>
        <p:spPr bwMode="auto">
          <a:xfrm>
            <a:off x="0" y="0"/>
            <a:ext cx="9144000" cy="644525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pt-BR">
              <a:solidFill>
                <a:srgbClr val="000000"/>
              </a:solidFill>
              <a:cs typeface="Arial" charset="0"/>
            </a:endParaRPr>
          </a:p>
        </p:txBody>
      </p:sp>
    </p:spTree>
  </p:cSld>
  <p:clrMapOvr>
    <a:masterClrMapping/>
  </p:clrMapOvr>
  <p:transition spd="slow">
    <p:pull/>
  </p:transition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31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/>
          <p:cNvSpPr>
            <a:spLocks noChangeArrowheads="1"/>
          </p:cNvSpPr>
          <p:nvPr userDrawn="1"/>
        </p:nvSpPr>
        <p:spPr bwMode="auto">
          <a:xfrm>
            <a:off x="0" y="0"/>
            <a:ext cx="9144000" cy="644525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pt-BR">
              <a:solidFill>
                <a:srgbClr val="000000"/>
              </a:solidFill>
              <a:cs typeface="Arial" charset="0"/>
            </a:endParaRPr>
          </a:p>
        </p:txBody>
      </p:sp>
    </p:spTree>
  </p:cSld>
  <p:clrMapOvr>
    <a:masterClrMapping/>
  </p:clrMapOvr>
  <p:transition spd="slow">
    <p:pull/>
  </p:transition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32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/>
          <p:cNvSpPr>
            <a:spLocks noChangeArrowheads="1"/>
          </p:cNvSpPr>
          <p:nvPr userDrawn="1"/>
        </p:nvSpPr>
        <p:spPr bwMode="auto">
          <a:xfrm>
            <a:off x="0" y="0"/>
            <a:ext cx="9144000" cy="644525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pt-BR">
              <a:solidFill>
                <a:srgbClr val="000000"/>
              </a:solidFill>
              <a:cs typeface="Arial" charset="0"/>
            </a:endParaRPr>
          </a:p>
        </p:txBody>
      </p:sp>
    </p:spTree>
  </p:cSld>
  <p:clrMapOvr>
    <a:masterClrMapping/>
  </p:clrMapOvr>
  <p:transition spd="slow">
    <p:pull/>
  </p:transition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33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/>
          <p:cNvSpPr>
            <a:spLocks noChangeArrowheads="1"/>
          </p:cNvSpPr>
          <p:nvPr userDrawn="1"/>
        </p:nvSpPr>
        <p:spPr bwMode="auto">
          <a:xfrm>
            <a:off x="0" y="0"/>
            <a:ext cx="9144000" cy="644525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pt-BR">
              <a:solidFill>
                <a:srgbClr val="000000"/>
              </a:solidFill>
              <a:cs typeface="Arial" charset="0"/>
            </a:endParaRPr>
          </a:p>
        </p:txBody>
      </p:sp>
    </p:spTree>
  </p:cSld>
  <p:clrMapOvr>
    <a:masterClrMapping/>
  </p:clrMapOvr>
  <p:transition spd="slow">
    <p:pull/>
  </p:transition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/>
          <p:cNvSpPr>
            <a:spLocks noChangeArrowheads="1"/>
          </p:cNvSpPr>
          <p:nvPr userDrawn="1"/>
        </p:nvSpPr>
        <p:spPr bwMode="auto">
          <a:xfrm>
            <a:off x="0" y="0"/>
            <a:ext cx="9144000" cy="644525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pt-BR">
              <a:solidFill>
                <a:srgbClr val="000000"/>
              </a:solidFill>
              <a:cs typeface="Arial" charset="0"/>
            </a:endParaRPr>
          </a:p>
        </p:txBody>
      </p:sp>
    </p:spTree>
  </p:cSld>
  <p:clrMapOvr>
    <a:masterClrMapping/>
  </p:clrMapOvr>
  <p:transition spd="med">
    <p:cover/>
  </p:transition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/>
          <p:cNvSpPr>
            <a:spLocks noGrp="1"/>
          </p:cNvSpPr>
          <p:nvPr>
            <p:ph type="title"/>
          </p:nvPr>
        </p:nvSpPr>
        <p:spPr>
          <a:xfrm>
            <a:off x="538163" y="333375"/>
            <a:ext cx="7921625" cy="6540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4" name="Espaço Reservado para Número de Slide 1"/>
          <p:cNvSpPr>
            <a:spLocks noGrp="1"/>
          </p:cNvSpPr>
          <p:nvPr>
            <p:ph type="sldNum" sz="quarter" idx="10"/>
          </p:nvPr>
        </p:nvSpPr>
        <p:spPr>
          <a:xfrm>
            <a:off x="8120063" y="6356350"/>
            <a:ext cx="6000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DCF394E-8359-4A8C-94EE-6EFD8F1B64FA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  <p:transition spd="med">
    <p:cover/>
  </p:transition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34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/>
          <p:cNvSpPr>
            <a:spLocks noChangeArrowheads="1"/>
          </p:cNvSpPr>
          <p:nvPr userDrawn="1"/>
        </p:nvSpPr>
        <p:spPr bwMode="auto">
          <a:xfrm>
            <a:off x="0" y="0"/>
            <a:ext cx="9144000" cy="644525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pt-BR">
              <a:solidFill>
                <a:srgbClr val="000000"/>
              </a:solidFill>
              <a:cs typeface="Arial" charset="0"/>
            </a:endParaRPr>
          </a:p>
        </p:txBody>
      </p:sp>
    </p:spTree>
  </p:cSld>
  <p:clrMapOvr>
    <a:masterClrMapping/>
  </p:clrMapOvr>
  <p:transition spd="slow">
    <p:pull/>
  </p:transition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5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pull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371600" y="228600"/>
            <a:ext cx="7772400" cy="609600"/>
          </a:xfrm>
          <a:prstGeom prst="rect">
            <a:avLst/>
          </a:prstGeo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</p:spTree>
  </p:cSld>
  <p:clrMapOvr>
    <a:masterClrMapping/>
  </p:clrMapOvr>
  <p:transition spd="slow">
    <p:pull/>
  </p:transition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</p:spTree>
  </p:cSld>
  <p:clrMapOvr>
    <a:masterClrMapping/>
  </p:clrMapOvr>
  <p:transition spd="slow">
    <p:pull/>
  </p:transition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pull/>
  </p:transition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</p:cSld>
  <p:clrMapOvr>
    <a:masterClrMapping/>
  </p:clrMapOvr>
  <p:transition spd="slow">
    <p:pull/>
  </p:transition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8_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pull/>
  </p:transition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</p:spTree>
  </p:cSld>
  <p:clrMapOvr>
    <a:masterClrMapping/>
  </p:clrMapOvr>
  <p:transition spd="slow">
    <p:pull/>
  </p:transition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0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371600" y="228600"/>
            <a:ext cx="7772400" cy="609600"/>
          </a:xfrm>
          <a:prstGeom prst="rect">
            <a:avLst/>
          </a:prstGeo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</p:spTree>
  </p:cSld>
  <p:clrMapOvr>
    <a:masterClrMapping/>
  </p:clrMapOvr>
  <p:transition spd="slow">
    <p:pull/>
  </p:transition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</p:cSld>
  <p:clrMapOvr>
    <a:masterClrMapping/>
  </p:clrMapOvr>
  <p:transition spd="slow">
    <p:pull/>
  </p:transition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2_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pull/>
  </p:transition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/>
          <p:cNvSpPr>
            <a:spLocks noChangeArrowheads="1"/>
          </p:cNvSpPr>
          <p:nvPr userDrawn="1"/>
        </p:nvSpPr>
        <p:spPr bwMode="auto">
          <a:xfrm>
            <a:off x="0" y="0"/>
            <a:ext cx="9144000" cy="644525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pt-BR">
              <a:solidFill>
                <a:srgbClr val="000000"/>
              </a:solidFill>
              <a:cs typeface="Arial" charset="0"/>
            </a:endParaRPr>
          </a:p>
        </p:txBody>
      </p:sp>
    </p:spTree>
  </p:cSld>
  <p:clrMapOvr>
    <a:masterClrMapping/>
  </p:clrMapOvr>
  <p:transition spd="slow">
    <p:pull/>
  </p:transition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pull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</p:cSld>
  <p:clrMapOvr>
    <a:masterClrMapping/>
  </p:clrMapOvr>
  <p:transition spd="slow">
    <p:pull/>
  </p:transition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3_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pull/>
  </p:transition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7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/>
          <p:cNvSpPr>
            <a:spLocks noChangeArrowheads="1"/>
          </p:cNvSpPr>
          <p:nvPr userDrawn="1"/>
        </p:nvSpPr>
        <p:spPr bwMode="auto">
          <a:xfrm>
            <a:off x="0" y="0"/>
            <a:ext cx="9144000" cy="644525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pt-BR">
              <a:solidFill>
                <a:srgbClr val="000000"/>
              </a:solidFill>
              <a:cs typeface="Arial" charset="0"/>
            </a:endParaRPr>
          </a:p>
        </p:txBody>
      </p:sp>
    </p:spTree>
  </p:cSld>
  <p:clrMapOvr>
    <a:masterClrMapping/>
  </p:clrMapOvr>
  <p:transition spd="slow">
    <p:pull/>
  </p:transition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54_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>
            <a:spLocks noChangeArrowheads="1"/>
          </p:cNvSpPr>
          <p:nvPr userDrawn="1"/>
        </p:nvSpPr>
        <p:spPr bwMode="auto">
          <a:xfrm>
            <a:off x="0" y="0"/>
            <a:ext cx="1219200" cy="990600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  <p:txBody>
          <a:bodyPr wrap="none" anchor="ctr"/>
          <a:lstStyle>
            <a:lvl1pPr eaLnBrk="0" hangingPunct="0">
              <a:defRPr sz="2400" i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 i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 i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 i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 i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>
              <a:defRPr/>
            </a:pPr>
            <a:endParaRPr lang="pt-BR" altLang="pt-BR" smtClean="0">
              <a:solidFill>
                <a:srgbClr val="000000"/>
              </a:solidFill>
            </a:endParaRPr>
          </a:p>
        </p:txBody>
      </p:sp>
      <p:sp>
        <p:nvSpPr>
          <p:cNvPr id="3" name="Rectangle 13"/>
          <p:cNvSpPr>
            <a:spLocks noChangeArrowheads="1"/>
          </p:cNvSpPr>
          <p:nvPr userDrawn="1"/>
        </p:nvSpPr>
        <p:spPr bwMode="auto">
          <a:xfrm>
            <a:off x="0" y="0"/>
            <a:ext cx="9144000" cy="644525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pt-BR">
              <a:solidFill>
                <a:srgbClr val="000000"/>
              </a:solidFill>
              <a:cs typeface="Arial" charset="0"/>
            </a:endParaRPr>
          </a:p>
        </p:txBody>
      </p:sp>
    </p:spTree>
  </p:cSld>
  <p:clrMapOvr>
    <a:masterClrMapping/>
  </p:clrMapOvr>
  <p:transition spd="slow">
    <p:pull/>
  </p:transition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8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/>
          <p:cNvSpPr>
            <a:spLocks noChangeArrowheads="1"/>
          </p:cNvSpPr>
          <p:nvPr userDrawn="1"/>
        </p:nvSpPr>
        <p:spPr bwMode="auto">
          <a:xfrm>
            <a:off x="0" y="0"/>
            <a:ext cx="9144000" cy="644525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pt-BR">
              <a:solidFill>
                <a:srgbClr val="000000"/>
              </a:solidFill>
              <a:cs typeface="Arial" charset="0"/>
            </a:endParaRPr>
          </a:p>
        </p:txBody>
      </p:sp>
    </p:spTree>
  </p:cSld>
  <p:clrMapOvr>
    <a:masterClrMapping/>
  </p:clrMapOvr>
  <p:transition spd="slow">
    <p:pull/>
  </p:transition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pull/>
  </p:transition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 userDrawn="1"/>
        </p:nvSpPr>
        <p:spPr>
          <a:xfrm>
            <a:off x="7380312" y="44623"/>
            <a:ext cx="1728192" cy="6120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381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3" name="Rectangle 13"/>
          <p:cNvSpPr>
            <a:spLocks noChangeArrowheads="1"/>
          </p:cNvSpPr>
          <p:nvPr userDrawn="1"/>
        </p:nvSpPr>
        <p:spPr bwMode="auto">
          <a:xfrm>
            <a:off x="0" y="0"/>
            <a:ext cx="9144000" cy="644525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pt-BR">
              <a:solidFill>
                <a:srgbClr val="000000"/>
              </a:solidFill>
              <a:cs typeface="Arial" charset="0"/>
            </a:endParaRPr>
          </a:p>
        </p:txBody>
      </p:sp>
    </p:spTree>
  </p:cSld>
  <p:clrMapOvr>
    <a:masterClrMapping/>
  </p:clrMapOvr>
  <p:transition spd="slow">
    <p:pull/>
  </p:transition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41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/>
          <p:cNvSpPr>
            <a:spLocks noChangeArrowheads="1"/>
          </p:cNvSpPr>
          <p:nvPr userDrawn="1"/>
        </p:nvSpPr>
        <p:spPr bwMode="auto">
          <a:xfrm>
            <a:off x="0" y="0"/>
            <a:ext cx="9144000" cy="644525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pt-BR">
              <a:solidFill>
                <a:srgbClr val="000000"/>
              </a:solidFill>
              <a:cs typeface="Arial" charset="0"/>
            </a:endParaRPr>
          </a:p>
        </p:txBody>
      </p:sp>
    </p:spTree>
  </p:cSld>
  <p:clrMapOvr>
    <a:masterClrMapping/>
  </p:clrMapOvr>
  <p:transition spd="slow">
    <p:pull/>
  </p:transition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42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/>
          <p:cNvSpPr>
            <a:spLocks noChangeArrowheads="1"/>
          </p:cNvSpPr>
          <p:nvPr userDrawn="1"/>
        </p:nvSpPr>
        <p:spPr bwMode="auto">
          <a:xfrm>
            <a:off x="0" y="0"/>
            <a:ext cx="9144000" cy="644525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pt-BR">
              <a:solidFill>
                <a:srgbClr val="000000"/>
              </a:solidFill>
              <a:cs typeface="Arial" charset="0"/>
            </a:endParaRPr>
          </a:p>
        </p:txBody>
      </p:sp>
    </p:spTree>
  </p:cSld>
  <p:clrMapOvr>
    <a:masterClrMapping/>
  </p:clrMapOvr>
  <p:transition spd="slow">
    <p:pull/>
  </p:transition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/>
          <p:cNvSpPr>
            <a:spLocks noChangeArrowheads="1"/>
          </p:cNvSpPr>
          <p:nvPr userDrawn="1"/>
        </p:nvSpPr>
        <p:spPr bwMode="auto">
          <a:xfrm>
            <a:off x="0" y="0"/>
            <a:ext cx="9144000" cy="644525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pt-BR">
              <a:solidFill>
                <a:srgbClr val="000000"/>
              </a:solidFill>
              <a:cs typeface="Arial" charset="0"/>
            </a:endParaRPr>
          </a:p>
        </p:txBody>
      </p:sp>
    </p:spTree>
  </p:cSld>
  <p:clrMapOvr>
    <a:masterClrMapping/>
  </p:clrMapOvr>
  <p:transition spd="med">
    <p:cover/>
  </p:transition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/>
          <p:cNvSpPr>
            <a:spLocks noGrp="1"/>
          </p:cNvSpPr>
          <p:nvPr>
            <p:ph type="title"/>
          </p:nvPr>
        </p:nvSpPr>
        <p:spPr>
          <a:xfrm>
            <a:off x="538163" y="333375"/>
            <a:ext cx="7921625" cy="6540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4" name="Espaço Reservado para Número de Slide 1"/>
          <p:cNvSpPr>
            <a:spLocks noGrp="1"/>
          </p:cNvSpPr>
          <p:nvPr>
            <p:ph type="sldNum" sz="quarter" idx="10"/>
          </p:nvPr>
        </p:nvSpPr>
        <p:spPr>
          <a:xfrm>
            <a:off x="8120063" y="6356350"/>
            <a:ext cx="6000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A77561B-DB1C-4A47-9633-4F5EDED7F60A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  <p:transition spd="med">
    <p:cover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371600" y="228600"/>
            <a:ext cx="7772400" cy="609600"/>
          </a:xfrm>
          <a:prstGeom prst="rect">
            <a:avLst/>
          </a:prstGeo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</p:spTree>
  </p:cSld>
  <p:clrMapOvr>
    <a:masterClrMapping/>
  </p:clrMapOvr>
  <p:transition spd="slow">
    <p:pull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pull/>
  </p:transition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43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/>
          <p:cNvSpPr>
            <a:spLocks noChangeArrowheads="1"/>
          </p:cNvSpPr>
          <p:nvPr userDrawn="1"/>
        </p:nvSpPr>
        <p:spPr bwMode="auto">
          <a:xfrm>
            <a:off x="0" y="0"/>
            <a:ext cx="9144000" cy="644525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pt-BR">
              <a:solidFill>
                <a:srgbClr val="000000"/>
              </a:solidFill>
              <a:cs typeface="Arial" charset="0"/>
            </a:endParaRPr>
          </a:p>
        </p:txBody>
      </p:sp>
    </p:spTree>
  </p:cSld>
  <p:clrMapOvr>
    <a:masterClrMapping/>
  </p:clrMapOvr>
  <p:transition spd="slow">
    <p:pull/>
  </p:transition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4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pull/>
  </p:transition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</p:spTree>
  </p:cSld>
  <p:clrMapOvr>
    <a:masterClrMapping/>
  </p:clrMapOvr>
  <p:transition spd="slow">
    <p:pull/>
  </p:transition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pull/>
  </p:transition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</p:cSld>
  <p:clrMapOvr>
    <a:masterClrMapping/>
  </p:clrMapOvr>
  <p:transition spd="slow">
    <p:pull/>
  </p:transition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5_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pull/>
  </p:transition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6_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pull/>
  </p:transition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7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pull/>
  </p:transition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</p:spTree>
  </p:cSld>
  <p:clrMapOvr>
    <a:masterClrMapping/>
  </p:clrMapOvr>
  <p:transition spd="slow">
    <p:pull/>
  </p:transition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pull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/>
          <p:cNvSpPr>
            <a:spLocks noChangeArrowheads="1"/>
          </p:cNvSpPr>
          <p:nvPr userDrawn="1"/>
        </p:nvSpPr>
        <p:spPr bwMode="auto">
          <a:xfrm>
            <a:off x="0" y="0"/>
            <a:ext cx="9144000" cy="644525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pt-BR">
              <a:solidFill>
                <a:srgbClr val="000000"/>
              </a:solidFill>
              <a:cs typeface="Arial" charset="0"/>
            </a:endParaRPr>
          </a:p>
        </p:txBody>
      </p:sp>
    </p:spTree>
  </p:cSld>
  <p:clrMapOvr>
    <a:masterClrMapping/>
  </p:clrMapOvr>
  <p:transition spd="slow">
    <p:pull/>
  </p:transition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pull/>
  </p:transition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pull/>
  </p:transition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pull/>
  </p:transition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9_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 userDrawn="1"/>
        </p:nvSpPr>
        <p:spPr>
          <a:xfrm>
            <a:off x="7380312" y="44623"/>
            <a:ext cx="1728192" cy="6120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381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sz="1800" b="1" i="0">
              <a:solidFill>
                <a:prstClr val="white"/>
              </a:solidFill>
            </a:endParaRPr>
          </a:p>
        </p:txBody>
      </p:sp>
      <p:sp>
        <p:nvSpPr>
          <p:cNvPr id="3" name="Rectangle 13"/>
          <p:cNvSpPr>
            <a:spLocks noChangeArrowheads="1"/>
          </p:cNvSpPr>
          <p:nvPr userDrawn="1"/>
        </p:nvSpPr>
        <p:spPr bwMode="auto">
          <a:xfrm>
            <a:off x="0" y="0"/>
            <a:ext cx="9144000" cy="644525"/>
          </a:xfrm>
          <a:prstGeom prst="rect">
            <a:avLst/>
          </a:prstGeom>
          <a:solidFill>
            <a:srgbClr val="0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pt-BR" sz="1800" i="0" kern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pull/>
  </p:transition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 userDrawn="1"/>
        </p:nvSpPr>
        <p:spPr>
          <a:xfrm>
            <a:off x="7380312" y="44623"/>
            <a:ext cx="1728192" cy="6120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381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sz="1800" b="1" i="0">
              <a:solidFill>
                <a:prstClr val="white"/>
              </a:solidFill>
            </a:endParaRPr>
          </a:p>
        </p:txBody>
      </p:sp>
      <p:sp>
        <p:nvSpPr>
          <p:cNvPr id="3" name="Rectangle 13"/>
          <p:cNvSpPr>
            <a:spLocks noChangeArrowheads="1"/>
          </p:cNvSpPr>
          <p:nvPr userDrawn="1"/>
        </p:nvSpPr>
        <p:spPr bwMode="auto">
          <a:xfrm>
            <a:off x="0" y="0"/>
            <a:ext cx="9144000" cy="644525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pt-BR">
              <a:solidFill>
                <a:prstClr val="black"/>
              </a:solidFill>
              <a:cs typeface="Arial" charset="0"/>
            </a:endParaRPr>
          </a:p>
        </p:txBody>
      </p:sp>
    </p:spTree>
  </p:cSld>
  <p:clrMapOvr>
    <a:masterClrMapping/>
  </p:clrMapOvr>
  <p:transition spd="slow">
    <p:pull/>
  </p:transition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 userDrawn="1"/>
        </p:nvSpPr>
        <p:spPr>
          <a:xfrm>
            <a:off x="7380312" y="44623"/>
            <a:ext cx="1728192" cy="6120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381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sz="1800" b="1" i="0">
              <a:solidFill>
                <a:prstClr val="white"/>
              </a:solidFill>
            </a:endParaRPr>
          </a:p>
        </p:txBody>
      </p:sp>
      <p:sp>
        <p:nvSpPr>
          <p:cNvPr id="3" name="Rectangle 13"/>
          <p:cNvSpPr>
            <a:spLocks noChangeArrowheads="1"/>
          </p:cNvSpPr>
          <p:nvPr userDrawn="1"/>
        </p:nvSpPr>
        <p:spPr bwMode="auto">
          <a:xfrm>
            <a:off x="0" y="0"/>
            <a:ext cx="9144000" cy="644525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pt-BR">
              <a:solidFill>
                <a:prstClr val="black"/>
              </a:solidFill>
              <a:cs typeface="Arial" charset="0"/>
            </a:endParaRPr>
          </a:p>
        </p:txBody>
      </p:sp>
    </p:spTree>
  </p:cSld>
  <p:clrMapOvr>
    <a:masterClrMapping/>
  </p:clrMapOvr>
  <p:transition spd="slow">
    <p:pull/>
  </p:transition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48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 userDrawn="1"/>
        </p:nvSpPr>
        <p:spPr>
          <a:xfrm>
            <a:off x="7380312" y="44623"/>
            <a:ext cx="1728192" cy="6120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381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sz="1800" b="1" i="0">
              <a:solidFill>
                <a:prstClr val="white"/>
              </a:solidFill>
            </a:endParaRPr>
          </a:p>
        </p:txBody>
      </p:sp>
      <p:sp>
        <p:nvSpPr>
          <p:cNvPr id="3" name="Rectangle 13"/>
          <p:cNvSpPr>
            <a:spLocks noChangeArrowheads="1"/>
          </p:cNvSpPr>
          <p:nvPr userDrawn="1"/>
        </p:nvSpPr>
        <p:spPr bwMode="auto">
          <a:xfrm>
            <a:off x="0" y="0"/>
            <a:ext cx="9144000" cy="644525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pt-BR">
              <a:solidFill>
                <a:prstClr val="black"/>
              </a:solidFill>
              <a:cs typeface="Arial" charset="0"/>
            </a:endParaRPr>
          </a:p>
        </p:txBody>
      </p:sp>
    </p:spTree>
  </p:cSld>
  <p:clrMapOvr>
    <a:masterClrMapping/>
  </p:clrMapOvr>
  <p:transition spd="slow">
    <p:pull/>
  </p:transition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49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 userDrawn="1"/>
        </p:nvSpPr>
        <p:spPr>
          <a:xfrm>
            <a:off x="7380312" y="44623"/>
            <a:ext cx="1728192" cy="6120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381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sz="1800" b="1" i="0">
              <a:solidFill>
                <a:prstClr val="white"/>
              </a:solidFill>
            </a:endParaRPr>
          </a:p>
        </p:txBody>
      </p:sp>
      <p:sp>
        <p:nvSpPr>
          <p:cNvPr id="3" name="Rectangle 13"/>
          <p:cNvSpPr>
            <a:spLocks noChangeArrowheads="1"/>
          </p:cNvSpPr>
          <p:nvPr userDrawn="1"/>
        </p:nvSpPr>
        <p:spPr bwMode="auto">
          <a:xfrm>
            <a:off x="0" y="0"/>
            <a:ext cx="9144000" cy="644525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pt-BR">
              <a:solidFill>
                <a:prstClr val="black"/>
              </a:solidFill>
              <a:cs typeface="Arial" charset="0"/>
            </a:endParaRPr>
          </a:p>
        </p:txBody>
      </p:sp>
    </p:spTree>
  </p:cSld>
  <p:clrMapOvr>
    <a:masterClrMapping/>
  </p:clrMapOvr>
  <p:transition spd="slow">
    <p:pull/>
  </p:transition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50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 userDrawn="1"/>
        </p:nvSpPr>
        <p:spPr>
          <a:xfrm>
            <a:off x="7380312" y="44623"/>
            <a:ext cx="1728192" cy="6120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381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sz="1800" b="1" i="0">
              <a:solidFill>
                <a:prstClr val="white"/>
              </a:solidFill>
            </a:endParaRPr>
          </a:p>
        </p:txBody>
      </p:sp>
      <p:sp>
        <p:nvSpPr>
          <p:cNvPr id="3" name="Rectangle 13"/>
          <p:cNvSpPr>
            <a:spLocks noChangeArrowheads="1"/>
          </p:cNvSpPr>
          <p:nvPr userDrawn="1"/>
        </p:nvSpPr>
        <p:spPr bwMode="auto">
          <a:xfrm>
            <a:off x="0" y="0"/>
            <a:ext cx="9144000" cy="644525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pt-BR">
              <a:solidFill>
                <a:prstClr val="black"/>
              </a:solidFill>
              <a:cs typeface="Arial" charset="0"/>
            </a:endParaRPr>
          </a:p>
        </p:txBody>
      </p:sp>
    </p:spTree>
  </p:cSld>
  <p:clrMapOvr>
    <a:masterClrMapping/>
  </p:clrMapOvr>
  <p:transition spd="slow">
    <p:pull/>
  </p:transition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51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 userDrawn="1"/>
        </p:nvSpPr>
        <p:spPr>
          <a:xfrm>
            <a:off x="7380312" y="44623"/>
            <a:ext cx="1728192" cy="6120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381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sz="1800" b="1" i="0">
              <a:solidFill>
                <a:prstClr val="white"/>
              </a:solidFill>
            </a:endParaRPr>
          </a:p>
        </p:txBody>
      </p:sp>
      <p:sp>
        <p:nvSpPr>
          <p:cNvPr id="3" name="Rectangle 13"/>
          <p:cNvSpPr>
            <a:spLocks noChangeArrowheads="1"/>
          </p:cNvSpPr>
          <p:nvPr userDrawn="1"/>
        </p:nvSpPr>
        <p:spPr bwMode="auto">
          <a:xfrm>
            <a:off x="0" y="0"/>
            <a:ext cx="9144000" cy="644525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pt-BR">
              <a:solidFill>
                <a:prstClr val="black"/>
              </a:solidFill>
              <a:cs typeface="Arial" charset="0"/>
            </a:endParaRPr>
          </a:p>
        </p:txBody>
      </p:sp>
    </p:spTree>
  </p:cSld>
  <p:clrMapOvr>
    <a:masterClrMapping/>
  </p:clrMapOvr>
  <p:transition spd="slow">
    <p:pull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pull/>
  </p:transition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52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 userDrawn="1"/>
        </p:nvSpPr>
        <p:spPr>
          <a:xfrm>
            <a:off x="7380312" y="44623"/>
            <a:ext cx="1728192" cy="6120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381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sz="1800" b="1" i="0">
              <a:solidFill>
                <a:prstClr val="white"/>
              </a:solidFill>
            </a:endParaRPr>
          </a:p>
        </p:txBody>
      </p:sp>
      <p:sp>
        <p:nvSpPr>
          <p:cNvPr id="3" name="Rectangle 13"/>
          <p:cNvSpPr>
            <a:spLocks noChangeArrowheads="1"/>
          </p:cNvSpPr>
          <p:nvPr userDrawn="1"/>
        </p:nvSpPr>
        <p:spPr bwMode="auto">
          <a:xfrm>
            <a:off x="0" y="0"/>
            <a:ext cx="9144000" cy="644525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pt-BR">
              <a:solidFill>
                <a:prstClr val="black"/>
              </a:solidFill>
              <a:cs typeface="Arial" charset="0"/>
            </a:endParaRPr>
          </a:p>
        </p:txBody>
      </p:sp>
    </p:spTree>
  </p:cSld>
  <p:clrMapOvr>
    <a:masterClrMapping/>
  </p:clrMapOvr>
  <p:transition spd="slow">
    <p:pull/>
  </p:transition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53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 userDrawn="1"/>
        </p:nvSpPr>
        <p:spPr>
          <a:xfrm>
            <a:off x="7380312" y="44623"/>
            <a:ext cx="1728192" cy="6120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381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sz="1800" b="1" i="0">
              <a:solidFill>
                <a:prstClr val="white"/>
              </a:solidFill>
            </a:endParaRPr>
          </a:p>
        </p:txBody>
      </p:sp>
      <p:sp>
        <p:nvSpPr>
          <p:cNvPr id="3" name="Rectangle 13"/>
          <p:cNvSpPr>
            <a:spLocks noChangeArrowheads="1"/>
          </p:cNvSpPr>
          <p:nvPr userDrawn="1"/>
        </p:nvSpPr>
        <p:spPr bwMode="auto">
          <a:xfrm>
            <a:off x="0" y="0"/>
            <a:ext cx="9144000" cy="644525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pt-BR">
              <a:solidFill>
                <a:prstClr val="black"/>
              </a:solidFill>
              <a:cs typeface="Arial" charset="0"/>
            </a:endParaRPr>
          </a:p>
        </p:txBody>
      </p:sp>
    </p:spTree>
  </p:cSld>
  <p:clrMapOvr>
    <a:masterClrMapping/>
  </p:clrMapOvr>
  <p:transition spd="slow">
    <p:pull/>
  </p:transition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54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>
            <a:spLocks noChangeArrowheads="1"/>
          </p:cNvSpPr>
          <p:nvPr userDrawn="1"/>
        </p:nvSpPr>
        <p:spPr bwMode="auto">
          <a:xfrm>
            <a:off x="0" y="0"/>
            <a:ext cx="1219200" cy="990600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  <p:txBody>
          <a:bodyPr wrap="none" anchor="ctr"/>
          <a:lstStyle>
            <a:lvl1pPr eaLnBrk="0" hangingPunct="0">
              <a:defRPr sz="2400" i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 i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 i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 i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 i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algn="ctr" eaLnBrk="1" hangingPunct="1">
              <a:defRPr/>
            </a:pPr>
            <a:endParaRPr lang="pt-BR" altLang="pt-BR" sz="1800" b="1" i="0" smtClean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3" name="Rectangle 13"/>
          <p:cNvSpPr>
            <a:spLocks noChangeArrowheads="1"/>
          </p:cNvSpPr>
          <p:nvPr userDrawn="1"/>
        </p:nvSpPr>
        <p:spPr bwMode="auto">
          <a:xfrm>
            <a:off x="0" y="0"/>
            <a:ext cx="9144000" cy="644525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pt-BR">
              <a:solidFill>
                <a:prstClr val="black"/>
              </a:solidFill>
              <a:cs typeface="Arial" charset="0"/>
            </a:endParaRPr>
          </a:p>
        </p:txBody>
      </p:sp>
    </p:spTree>
  </p:cSld>
  <p:clrMapOvr>
    <a:masterClrMapping/>
  </p:clrMapOvr>
  <p:transition spd="slow">
    <p:pull/>
  </p:transition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/>
          <p:cNvSpPr>
            <a:spLocks noGrp="1"/>
          </p:cNvSpPr>
          <p:nvPr>
            <p:ph type="title"/>
          </p:nvPr>
        </p:nvSpPr>
        <p:spPr>
          <a:xfrm>
            <a:off x="538163" y="333375"/>
            <a:ext cx="7921625" cy="6540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4" name="Espaço Reservado para Número de Slide 1"/>
          <p:cNvSpPr>
            <a:spLocks noGrp="1"/>
          </p:cNvSpPr>
          <p:nvPr>
            <p:ph type="sldNum" sz="quarter" idx="10"/>
          </p:nvPr>
        </p:nvSpPr>
        <p:spPr>
          <a:xfrm>
            <a:off x="8120063" y="6356350"/>
            <a:ext cx="600075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8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090D3551-7CBC-4B65-B03A-0448F32E6FDD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  <p:transition spd="med">
    <p:wipe/>
  </p:transition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0_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>
    <p:cover/>
  </p:transition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5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371600" y="228600"/>
            <a:ext cx="7772400" cy="609600"/>
          </a:xfrm>
          <a:prstGeom prst="rect">
            <a:avLst/>
          </a:prstGeo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</p:spTree>
  </p:cSld>
  <p:clrMapOvr>
    <a:masterClrMapping/>
  </p:clrMapOvr>
  <p:transition spd="slow">
    <p:pull/>
  </p:transition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</p:cSld>
  <p:clrMapOvr>
    <a:masterClrMapping/>
  </p:clrMapOvr>
  <p:transition spd="slow">
    <p:pull/>
  </p:transition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1_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pull/>
  </p:transition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/>
          <p:cNvSpPr>
            <a:spLocks noChangeArrowheads="1"/>
          </p:cNvSpPr>
          <p:nvPr userDrawn="1"/>
        </p:nvSpPr>
        <p:spPr bwMode="auto">
          <a:xfrm>
            <a:off x="0" y="0"/>
            <a:ext cx="9144000" cy="644525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pt-BR">
              <a:solidFill>
                <a:srgbClr val="000000"/>
              </a:solidFill>
              <a:cs typeface="Arial" charset="0"/>
            </a:endParaRPr>
          </a:p>
        </p:txBody>
      </p:sp>
    </p:spTree>
  </p:cSld>
  <p:clrMapOvr>
    <a:masterClrMapping/>
  </p:clrMapOvr>
  <p:transition spd="slow">
    <p:pull/>
  </p:transition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pull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pull/>
  </p:transition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2_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pull/>
  </p:transition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9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/>
          <p:cNvSpPr>
            <a:spLocks noChangeArrowheads="1"/>
          </p:cNvSpPr>
          <p:nvPr userDrawn="1"/>
        </p:nvSpPr>
        <p:spPr bwMode="auto">
          <a:xfrm>
            <a:off x="0" y="0"/>
            <a:ext cx="9144000" cy="644525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pt-BR">
              <a:solidFill>
                <a:srgbClr val="000000"/>
              </a:solidFill>
              <a:cs typeface="Arial" charset="0"/>
            </a:endParaRPr>
          </a:p>
        </p:txBody>
      </p:sp>
    </p:spTree>
  </p:cSld>
  <p:clrMapOvr>
    <a:masterClrMapping/>
  </p:clrMapOvr>
  <p:transition spd="slow">
    <p:pull/>
  </p:transition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63_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>
            <a:spLocks noChangeArrowheads="1"/>
          </p:cNvSpPr>
          <p:nvPr userDrawn="1"/>
        </p:nvSpPr>
        <p:spPr bwMode="auto">
          <a:xfrm>
            <a:off x="0" y="0"/>
            <a:ext cx="1219200" cy="990600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  <p:txBody>
          <a:bodyPr wrap="none" anchor="ctr"/>
          <a:lstStyle>
            <a:lvl1pPr eaLnBrk="0" hangingPunct="0">
              <a:defRPr sz="2400" i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 i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 i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 i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 i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>
              <a:defRPr/>
            </a:pPr>
            <a:endParaRPr lang="pt-BR" altLang="pt-BR" smtClean="0">
              <a:solidFill>
                <a:srgbClr val="000000"/>
              </a:solidFill>
            </a:endParaRPr>
          </a:p>
        </p:txBody>
      </p:sp>
      <p:sp>
        <p:nvSpPr>
          <p:cNvPr id="3" name="Rectangle 13"/>
          <p:cNvSpPr>
            <a:spLocks noChangeArrowheads="1"/>
          </p:cNvSpPr>
          <p:nvPr userDrawn="1"/>
        </p:nvSpPr>
        <p:spPr bwMode="auto">
          <a:xfrm>
            <a:off x="0" y="0"/>
            <a:ext cx="9144000" cy="644525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pt-BR">
              <a:solidFill>
                <a:srgbClr val="000000"/>
              </a:solidFill>
              <a:cs typeface="Arial" charset="0"/>
            </a:endParaRPr>
          </a:p>
        </p:txBody>
      </p:sp>
    </p:spTree>
  </p:cSld>
  <p:clrMapOvr>
    <a:masterClrMapping/>
  </p:clrMapOvr>
  <p:transition spd="slow">
    <p:pull/>
  </p:transition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0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/>
          <p:cNvSpPr>
            <a:spLocks noChangeArrowheads="1"/>
          </p:cNvSpPr>
          <p:nvPr userDrawn="1"/>
        </p:nvSpPr>
        <p:spPr bwMode="auto">
          <a:xfrm>
            <a:off x="0" y="0"/>
            <a:ext cx="9144000" cy="644525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pt-BR">
              <a:solidFill>
                <a:srgbClr val="000000"/>
              </a:solidFill>
              <a:cs typeface="Arial" charset="0"/>
            </a:endParaRPr>
          </a:p>
        </p:txBody>
      </p:sp>
    </p:spTree>
  </p:cSld>
  <p:clrMapOvr>
    <a:masterClrMapping/>
  </p:clrMapOvr>
  <p:transition spd="slow">
    <p:pull/>
  </p:transition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pull/>
  </p:transition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 userDrawn="1"/>
        </p:nvSpPr>
        <p:spPr>
          <a:xfrm>
            <a:off x="7380312" y="44623"/>
            <a:ext cx="1728192" cy="6120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381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3" name="Rectangle 13"/>
          <p:cNvSpPr>
            <a:spLocks noChangeArrowheads="1"/>
          </p:cNvSpPr>
          <p:nvPr userDrawn="1"/>
        </p:nvSpPr>
        <p:spPr bwMode="auto">
          <a:xfrm>
            <a:off x="0" y="0"/>
            <a:ext cx="9144000" cy="644525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pt-BR">
              <a:solidFill>
                <a:srgbClr val="000000"/>
              </a:solidFill>
              <a:cs typeface="Arial" charset="0"/>
            </a:endParaRPr>
          </a:p>
        </p:txBody>
      </p:sp>
    </p:spTree>
  </p:cSld>
  <p:clrMapOvr>
    <a:masterClrMapping/>
  </p:clrMapOvr>
  <p:transition spd="slow">
    <p:pull/>
  </p:transition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56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/>
          <p:cNvSpPr>
            <a:spLocks noChangeArrowheads="1"/>
          </p:cNvSpPr>
          <p:nvPr userDrawn="1"/>
        </p:nvSpPr>
        <p:spPr bwMode="auto">
          <a:xfrm>
            <a:off x="0" y="0"/>
            <a:ext cx="9144000" cy="644525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pt-BR">
              <a:solidFill>
                <a:srgbClr val="000000"/>
              </a:solidFill>
              <a:cs typeface="Arial" charset="0"/>
            </a:endParaRPr>
          </a:p>
        </p:txBody>
      </p:sp>
    </p:spTree>
  </p:cSld>
  <p:clrMapOvr>
    <a:masterClrMapping/>
  </p:clrMapOvr>
  <p:transition spd="slow">
    <p:pull/>
  </p:transition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57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/>
          <p:cNvSpPr>
            <a:spLocks noChangeArrowheads="1"/>
          </p:cNvSpPr>
          <p:nvPr userDrawn="1"/>
        </p:nvSpPr>
        <p:spPr bwMode="auto">
          <a:xfrm>
            <a:off x="0" y="0"/>
            <a:ext cx="9144000" cy="644525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pt-BR">
              <a:solidFill>
                <a:srgbClr val="000000"/>
              </a:solidFill>
              <a:cs typeface="Arial" charset="0"/>
            </a:endParaRPr>
          </a:p>
        </p:txBody>
      </p:sp>
    </p:spTree>
  </p:cSld>
  <p:clrMapOvr>
    <a:masterClrMapping/>
  </p:clrMapOvr>
  <p:transition spd="slow">
    <p:pull/>
  </p:transition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58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/>
          <p:cNvSpPr>
            <a:spLocks noChangeArrowheads="1"/>
          </p:cNvSpPr>
          <p:nvPr userDrawn="1"/>
        </p:nvSpPr>
        <p:spPr bwMode="auto">
          <a:xfrm>
            <a:off x="0" y="0"/>
            <a:ext cx="9144000" cy="644525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pt-BR">
              <a:solidFill>
                <a:srgbClr val="000000"/>
              </a:solidFill>
              <a:cs typeface="Arial" charset="0"/>
            </a:endParaRPr>
          </a:p>
        </p:txBody>
      </p:sp>
    </p:spTree>
  </p:cSld>
  <p:clrMapOvr>
    <a:masterClrMapping/>
  </p:clrMapOvr>
  <p:transition spd="slow">
    <p:pull/>
  </p:transition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/>
          <p:cNvSpPr>
            <a:spLocks noChangeArrowheads="1"/>
          </p:cNvSpPr>
          <p:nvPr userDrawn="1"/>
        </p:nvSpPr>
        <p:spPr bwMode="auto">
          <a:xfrm>
            <a:off x="0" y="0"/>
            <a:ext cx="9144000" cy="644525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pt-BR">
              <a:solidFill>
                <a:srgbClr val="000000"/>
              </a:solidFill>
              <a:cs typeface="Arial" charset="0"/>
            </a:endParaRPr>
          </a:p>
        </p:txBody>
      </p:sp>
    </p:spTree>
  </p:cSld>
  <p:clrMapOvr>
    <a:masterClrMapping/>
  </p:clrMapOvr>
  <p:transition spd="med">
    <p:cover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/>
          <p:cNvSpPr>
            <a:spLocks noChangeArrowheads="1"/>
          </p:cNvSpPr>
          <p:nvPr userDrawn="1"/>
        </p:nvSpPr>
        <p:spPr bwMode="auto">
          <a:xfrm>
            <a:off x="0" y="0"/>
            <a:ext cx="9144000" cy="644525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pt-BR">
              <a:solidFill>
                <a:srgbClr val="000000"/>
              </a:solidFill>
              <a:cs typeface="Arial" charset="0"/>
            </a:endParaRPr>
          </a:p>
        </p:txBody>
      </p:sp>
    </p:spTree>
  </p:cSld>
  <p:clrMapOvr>
    <a:masterClrMapping/>
  </p:clrMapOvr>
  <p:transition spd="slow">
    <p:pull/>
  </p:transition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/>
          <p:cNvSpPr>
            <a:spLocks noGrp="1"/>
          </p:cNvSpPr>
          <p:nvPr>
            <p:ph type="title"/>
          </p:nvPr>
        </p:nvSpPr>
        <p:spPr>
          <a:xfrm>
            <a:off x="538163" y="333375"/>
            <a:ext cx="7921625" cy="6540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4" name="Espaço Reservado para Número de Slide 1"/>
          <p:cNvSpPr>
            <a:spLocks noGrp="1"/>
          </p:cNvSpPr>
          <p:nvPr>
            <p:ph type="sldNum" sz="quarter" idx="10"/>
          </p:nvPr>
        </p:nvSpPr>
        <p:spPr>
          <a:xfrm>
            <a:off x="8120063" y="6356350"/>
            <a:ext cx="6000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D896899-34FE-4105-B062-3DC946A955F7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  <p:transition spd="med">
    <p:cover/>
  </p:transition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59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/>
          <p:cNvSpPr>
            <a:spLocks noChangeArrowheads="1"/>
          </p:cNvSpPr>
          <p:nvPr userDrawn="1"/>
        </p:nvSpPr>
        <p:spPr bwMode="auto">
          <a:xfrm>
            <a:off x="0" y="0"/>
            <a:ext cx="9144000" cy="644525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pt-BR">
              <a:solidFill>
                <a:srgbClr val="000000"/>
              </a:solidFill>
              <a:cs typeface="Arial" charset="0"/>
            </a:endParaRPr>
          </a:p>
        </p:txBody>
      </p:sp>
    </p:spTree>
  </p:cSld>
  <p:clrMapOvr>
    <a:masterClrMapping/>
  </p:clrMapOvr>
  <p:transition spd="slow">
    <p:pull/>
  </p:transition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0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pull/>
  </p:transition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</p:spTree>
  </p:cSld>
  <p:clrMapOvr>
    <a:masterClrMapping/>
  </p:clrMapOvr>
  <p:transition spd="slow">
    <p:pull/>
  </p:transition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pull/>
  </p:transition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</p:cSld>
  <p:clrMapOvr>
    <a:masterClrMapping/>
  </p:clrMapOvr>
  <p:transition spd="slow">
    <p:pull/>
  </p:transition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</p:spTree>
  </p:cSld>
  <p:clrMapOvr>
    <a:masterClrMapping/>
  </p:clrMapOvr>
  <p:transition spd="slow">
    <p:pull/>
  </p:transition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371600" y="228600"/>
            <a:ext cx="7772400" cy="609600"/>
          </a:xfrm>
          <a:prstGeom prst="rect">
            <a:avLst/>
          </a:prstGeo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</p:spTree>
  </p:cSld>
  <p:clrMapOvr>
    <a:masterClrMapping/>
  </p:clrMapOvr>
  <p:transition spd="slow">
    <p:pull/>
  </p:transition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</p:spTree>
  </p:cSld>
  <p:clrMapOvr>
    <a:masterClrMapping/>
  </p:clrMapOvr>
  <p:transition spd="slow">
    <p:pull/>
  </p:transition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371600" y="228600"/>
            <a:ext cx="7772400" cy="609600"/>
          </a:xfrm>
          <a:prstGeom prst="rect">
            <a:avLst/>
          </a:prstGeo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1371600" y="1524000"/>
            <a:ext cx="3810000" cy="533400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5334000" y="1524000"/>
            <a:ext cx="3810000" cy="533400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</p:cSld>
  <p:clrMapOvr>
    <a:masterClrMapping/>
  </p:clrMapOvr>
  <p:transition spd="slow">
    <p:pull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6_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>
            <a:spLocks noChangeArrowheads="1"/>
          </p:cNvSpPr>
          <p:nvPr userDrawn="1"/>
        </p:nvSpPr>
        <p:spPr bwMode="auto">
          <a:xfrm>
            <a:off x="0" y="0"/>
            <a:ext cx="1219200" cy="990600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  <p:txBody>
          <a:bodyPr wrap="none" anchor="ctr"/>
          <a:lstStyle>
            <a:lvl1pPr eaLnBrk="0" hangingPunct="0">
              <a:defRPr sz="2400" i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 i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 i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 i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 i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>
              <a:defRPr/>
            </a:pPr>
            <a:endParaRPr lang="pt-BR" altLang="pt-BR" smtClean="0">
              <a:solidFill>
                <a:srgbClr val="000000"/>
              </a:solidFill>
            </a:endParaRPr>
          </a:p>
        </p:txBody>
      </p:sp>
      <p:sp>
        <p:nvSpPr>
          <p:cNvPr id="3" name="Rectangle 13"/>
          <p:cNvSpPr>
            <a:spLocks noChangeArrowheads="1"/>
          </p:cNvSpPr>
          <p:nvPr userDrawn="1"/>
        </p:nvSpPr>
        <p:spPr bwMode="auto">
          <a:xfrm>
            <a:off x="0" y="0"/>
            <a:ext cx="9144000" cy="644525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pt-BR">
              <a:solidFill>
                <a:srgbClr val="000000"/>
              </a:solidFill>
              <a:cs typeface="Arial" charset="0"/>
            </a:endParaRPr>
          </a:p>
        </p:txBody>
      </p:sp>
    </p:spTree>
  </p:cSld>
  <p:clrMapOvr>
    <a:masterClrMapping/>
  </p:clrMapOvr>
  <p:transition spd="slow">
    <p:pull/>
  </p:transition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</p:cSld>
  <p:clrMapOvr>
    <a:masterClrMapping/>
  </p:clrMapOvr>
  <p:transition spd="slow">
    <p:pull/>
  </p:transition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pull/>
  </p:transition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pull/>
  </p:transition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</p:spTree>
  </p:cSld>
  <p:clrMapOvr>
    <a:masterClrMapping/>
  </p:clrMapOvr>
  <p:transition spd="slow">
    <p:pull/>
  </p:transition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smtClean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</p:spTree>
  </p:cSld>
  <p:clrMapOvr>
    <a:masterClrMapping/>
  </p:clrMapOvr>
  <p:transition spd="slow">
    <p:pull/>
  </p:transition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371600" y="228600"/>
            <a:ext cx="7772400" cy="609600"/>
          </a:xfrm>
          <a:prstGeom prst="rect">
            <a:avLst/>
          </a:prstGeo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1371600" y="1524000"/>
            <a:ext cx="7772400" cy="53340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</p:cSld>
  <p:clrMapOvr>
    <a:masterClrMapping/>
  </p:clrMapOvr>
  <p:transition spd="slow">
    <p:pull/>
  </p:transition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7200900" y="228600"/>
            <a:ext cx="1943100" cy="6629400"/>
          </a:xfrm>
          <a:prstGeom prst="rect">
            <a:avLst/>
          </a:prstGeo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1371600" y="228600"/>
            <a:ext cx="5676900" cy="66294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</p:cSld>
  <p:clrMapOvr>
    <a:masterClrMapping/>
  </p:clrMapOvr>
  <p:transition spd="slow">
    <p:pull/>
  </p:transition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/>
          <p:cNvSpPr>
            <a:spLocks noChangeArrowheads="1"/>
          </p:cNvSpPr>
          <p:nvPr userDrawn="1"/>
        </p:nvSpPr>
        <p:spPr bwMode="auto">
          <a:xfrm>
            <a:off x="0" y="0"/>
            <a:ext cx="9144000" cy="644525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pt-BR">
              <a:solidFill>
                <a:srgbClr val="000000"/>
              </a:solidFill>
              <a:cs typeface="Arial" charset="0"/>
            </a:endParaRPr>
          </a:p>
        </p:txBody>
      </p:sp>
    </p:spTree>
  </p:cSld>
  <p:clrMapOvr>
    <a:masterClrMapping/>
  </p:clrMapOvr>
  <p:transition spd="slow">
    <p:pull/>
  </p:transition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pull/>
  </p:transition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pull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/>
          <p:cNvSpPr>
            <a:spLocks noChangeArrowheads="1"/>
          </p:cNvSpPr>
          <p:nvPr userDrawn="1"/>
        </p:nvSpPr>
        <p:spPr bwMode="auto">
          <a:xfrm>
            <a:off x="0" y="0"/>
            <a:ext cx="9144000" cy="644525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pt-BR">
              <a:solidFill>
                <a:srgbClr val="000000"/>
              </a:solidFill>
              <a:cs typeface="Arial" charset="0"/>
            </a:endParaRPr>
          </a:p>
        </p:txBody>
      </p:sp>
    </p:spTree>
  </p:cSld>
  <p:clrMapOvr>
    <a:masterClrMapping/>
  </p:clrMapOvr>
  <p:transition spd="slow">
    <p:pull/>
  </p:transition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/>
          <p:cNvSpPr>
            <a:spLocks noChangeArrowheads="1"/>
          </p:cNvSpPr>
          <p:nvPr userDrawn="1"/>
        </p:nvSpPr>
        <p:spPr bwMode="auto">
          <a:xfrm>
            <a:off x="0" y="0"/>
            <a:ext cx="9144000" cy="644525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pt-BR">
              <a:solidFill>
                <a:srgbClr val="000000"/>
              </a:solidFill>
              <a:cs typeface="Arial" charset="0"/>
            </a:endParaRPr>
          </a:p>
        </p:txBody>
      </p:sp>
    </p:spTree>
  </p:cSld>
  <p:clrMapOvr>
    <a:masterClrMapping/>
  </p:clrMapOvr>
  <p:transition spd="slow">
    <p:pull/>
  </p:transition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>
            <a:spLocks noChangeArrowheads="1"/>
          </p:cNvSpPr>
          <p:nvPr userDrawn="1"/>
        </p:nvSpPr>
        <p:spPr bwMode="auto">
          <a:xfrm>
            <a:off x="0" y="0"/>
            <a:ext cx="1219200" cy="990600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  <p:txBody>
          <a:bodyPr wrap="none" anchor="ctr"/>
          <a:lstStyle>
            <a:lvl1pPr eaLnBrk="0" hangingPunct="0">
              <a:defRPr sz="2400" i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 i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 i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 i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 i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>
              <a:defRPr/>
            </a:pPr>
            <a:endParaRPr lang="pt-BR" altLang="pt-BR" smtClean="0">
              <a:solidFill>
                <a:srgbClr val="000000"/>
              </a:solidFill>
            </a:endParaRPr>
          </a:p>
        </p:txBody>
      </p:sp>
      <p:sp>
        <p:nvSpPr>
          <p:cNvPr id="3" name="Rectangle 13"/>
          <p:cNvSpPr>
            <a:spLocks noChangeArrowheads="1"/>
          </p:cNvSpPr>
          <p:nvPr userDrawn="1"/>
        </p:nvSpPr>
        <p:spPr bwMode="auto">
          <a:xfrm>
            <a:off x="0" y="0"/>
            <a:ext cx="9144000" cy="644525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pt-BR">
              <a:solidFill>
                <a:srgbClr val="000000"/>
              </a:solidFill>
              <a:cs typeface="Arial" charset="0"/>
            </a:endParaRPr>
          </a:p>
        </p:txBody>
      </p:sp>
    </p:spTree>
  </p:cSld>
  <p:clrMapOvr>
    <a:masterClrMapping/>
  </p:clrMapOvr>
  <p:transition spd="slow">
    <p:pull/>
  </p:transition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371600" y="228600"/>
            <a:ext cx="7772400" cy="609600"/>
          </a:xfrm>
          <a:prstGeom prst="rect">
            <a:avLst/>
          </a:prstGeo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371600" y="1524000"/>
            <a:ext cx="7772400" cy="5334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</p:cSld>
  <p:clrMapOvr>
    <a:masterClrMapping/>
  </p:clrMapOvr>
  <p:transition>
    <p:wipe/>
  </p:transition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/>
          <p:cNvSpPr>
            <a:spLocks noChangeArrowheads="1"/>
          </p:cNvSpPr>
          <p:nvPr userDrawn="1"/>
        </p:nvSpPr>
        <p:spPr bwMode="auto">
          <a:xfrm>
            <a:off x="0" y="0"/>
            <a:ext cx="9144000" cy="644525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pt-BR">
              <a:solidFill>
                <a:srgbClr val="000000"/>
              </a:solidFill>
              <a:cs typeface="Arial" charset="0"/>
            </a:endParaRPr>
          </a:p>
        </p:txBody>
      </p:sp>
    </p:spTree>
  </p:cSld>
  <p:clrMapOvr>
    <a:masterClrMapping/>
  </p:clrMapOvr>
  <p:transition spd="slow">
    <p:pull/>
  </p:transition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ítulo e 4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sz="quarter"/>
          </p:nvPr>
        </p:nvSpPr>
        <p:spPr>
          <a:xfrm>
            <a:off x="1371600" y="228600"/>
            <a:ext cx="7772400" cy="609600"/>
          </a:xfrm>
          <a:prstGeom prst="rect">
            <a:avLst/>
          </a:prstGeo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1371600" y="1524000"/>
            <a:ext cx="3810000" cy="2590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quarter" idx="2"/>
          </p:nvPr>
        </p:nvSpPr>
        <p:spPr>
          <a:xfrm>
            <a:off x="5334000" y="1524000"/>
            <a:ext cx="3810000" cy="2590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Conteúdo 4"/>
          <p:cNvSpPr>
            <a:spLocks noGrp="1"/>
          </p:cNvSpPr>
          <p:nvPr>
            <p:ph sz="quarter" idx="3"/>
          </p:nvPr>
        </p:nvSpPr>
        <p:spPr>
          <a:xfrm>
            <a:off x="1371600" y="4267200"/>
            <a:ext cx="3810000" cy="2590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5334000" y="4267200"/>
            <a:ext cx="3810000" cy="2590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</p:cSld>
  <p:clrMapOvr>
    <a:masterClrMapping/>
  </p:clrMapOvr>
  <p:transition spd="slow">
    <p:pull/>
  </p:transition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pull/>
  </p:transition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 userDrawn="1"/>
        </p:nvSpPr>
        <p:spPr>
          <a:xfrm>
            <a:off x="7380312" y="44623"/>
            <a:ext cx="1728192" cy="6120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381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3" name="Rectangle 13"/>
          <p:cNvSpPr>
            <a:spLocks noChangeArrowheads="1"/>
          </p:cNvSpPr>
          <p:nvPr userDrawn="1"/>
        </p:nvSpPr>
        <p:spPr bwMode="auto">
          <a:xfrm>
            <a:off x="0" y="0"/>
            <a:ext cx="9144000" cy="644525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pt-BR">
              <a:solidFill>
                <a:srgbClr val="000000"/>
              </a:solidFill>
              <a:cs typeface="Arial" charset="0"/>
            </a:endParaRPr>
          </a:p>
        </p:txBody>
      </p:sp>
    </p:spTree>
  </p:cSld>
  <p:clrMapOvr>
    <a:masterClrMapping/>
  </p:clrMapOvr>
  <p:transition spd="slow">
    <p:pull/>
  </p:transition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/>
          <p:cNvSpPr>
            <a:spLocks noChangeArrowheads="1"/>
          </p:cNvSpPr>
          <p:nvPr userDrawn="1"/>
        </p:nvSpPr>
        <p:spPr bwMode="auto">
          <a:xfrm>
            <a:off x="0" y="0"/>
            <a:ext cx="9144000" cy="644525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pt-BR">
              <a:solidFill>
                <a:srgbClr val="000000"/>
              </a:solidFill>
              <a:cs typeface="Arial" charset="0"/>
            </a:endParaRPr>
          </a:p>
        </p:txBody>
      </p:sp>
    </p:spTree>
  </p:cSld>
  <p:clrMapOvr>
    <a:masterClrMapping/>
  </p:clrMapOvr>
  <p:transition spd="slow">
    <p:pull/>
  </p:transition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/>
          <p:cNvSpPr>
            <a:spLocks noChangeArrowheads="1"/>
          </p:cNvSpPr>
          <p:nvPr userDrawn="1"/>
        </p:nvSpPr>
        <p:spPr bwMode="auto">
          <a:xfrm>
            <a:off x="0" y="0"/>
            <a:ext cx="9144000" cy="644525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pt-BR">
              <a:solidFill>
                <a:srgbClr val="000000"/>
              </a:solidFill>
              <a:cs typeface="Arial" charset="0"/>
            </a:endParaRPr>
          </a:p>
        </p:txBody>
      </p:sp>
    </p:spTree>
  </p:cSld>
  <p:clrMapOvr>
    <a:masterClrMapping/>
  </p:clrMapOvr>
  <p:transition spd="slow">
    <p:pull/>
  </p:transition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/>
          <p:cNvSpPr>
            <a:spLocks noChangeArrowheads="1"/>
          </p:cNvSpPr>
          <p:nvPr userDrawn="1"/>
        </p:nvSpPr>
        <p:spPr bwMode="auto">
          <a:xfrm>
            <a:off x="0" y="0"/>
            <a:ext cx="9144000" cy="644525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pt-BR">
              <a:solidFill>
                <a:srgbClr val="000000"/>
              </a:solidFill>
              <a:cs typeface="Arial" charset="0"/>
            </a:endParaRPr>
          </a:p>
        </p:txBody>
      </p:sp>
    </p:spTree>
  </p:cSld>
  <p:clrMapOvr>
    <a:masterClrMapping/>
  </p:clrMapOvr>
  <p:transition spd="med">
    <p:cover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pull/>
  </p:transition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/>
          <p:cNvSpPr>
            <a:spLocks noGrp="1"/>
          </p:cNvSpPr>
          <p:nvPr>
            <p:ph type="title"/>
          </p:nvPr>
        </p:nvSpPr>
        <p:spPr>
          <a:xfrm>
            <a:off x="538163" y="333375"/>
            <a:ext cx="7921625" cy="6540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4" name="Espaço Reservado para Número de Slide 1"/>
          <p:cNvSpPr>
            <a:spLocks noGrp="1"/>
          </p:cNvSpPr>
          <p:nvPr>
            <p:ph type="sldNum" sz="quarter" idx="10"/>
          </p:nvPr>
        </p:nvSpPr>
        <p:spPr>
          <a:xfrm>
            <a:off x="8120063" y="6356350"/>
            <a:ext cx="6000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C5D221B-45A7-4384-8236-8086E3BD9489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  <p:transition spd="med">
    <p:cover/>
  </p:transition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6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/>
          <p:cNvSpPr>
            <a:spLocks noChangeArrowheads="1"/>
          </p:cNvSpPr>
          <p:nvPr userDrawn="1"/>
        </p:nvSpPr>
        <p:spPr bwMode="auto">
          <a:xfrm>
            <a:off x="0" y="0"/>
            <a:ext cx="9144000" cy="644525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pt-BR">
              <a:solidFill>
                <a:srgbClr val="000000"/>
              </a:solidFill>
              <a:cs typeface="Arial" charset="0"/>
            </a:endParaRPr>
          </a:p>
        </p:txBody>
      </p:sp>
    </p:spTree>
  </p:cSld>
  <p:clrMapOvr>
    <a:masterClrMapping/>
  </p:clrMapOvr>
  <p:transition spd="slow">
    <p:pull/>
  </p:transition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4_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charset="0"/>
              </a:defRPr>
            </a:lvl1pPr>
          </a:lstStyle>
          <a:p>
            <a:pPr>
              <a:defRPr/>
            </a:pPr>
            <a:fld id="{6D788FCE-9308-461F-9CAA-FD6762CB5214}" type="datetimeFigureOut">
              <a:rPr lang="pt-BR"/>
              <a:pPr>
                <a:defRPr/>
              </a:pPr>
              <a:t>26/08/2016</a:t>
            </a:fld>
            <a:endParaRPr lang="pt-BR"/>
          </a:p>
        </p:txBody>
      </p:sp>
      <p:sp>
        <p:nvSpPr>
          <p:cNvPr id="4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charset="0"/>
              </a:defRPr>
            </a:lvl1pPr>
          </a:lstStyle>
          <a:p>
            <a:pPr>
              <a:defRPr/>
            </a:pPr>
            <a:fld id="{7F564363-FBBD-4E3D-BF17-FE719897EEEB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pull/>
  </p:transition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</p:spTree>
  </p:cSld>
  <p:clrMapOvr>
    <a:masterClrMapping/>
  </p:clrMapOvr>
  <p:transition spd="slow">
    <p:pull/>
  </p:transition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pull/>
  </p:transition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</p:cSld>
  <p:clrMapOvr>
    <a:masterClrMapping/>
  </p:clrMapOvr>
  <p:transition spd="slow">
    <p:pull/>
  </p:transition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pull/>
  </p:transition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pull/>
  </p:transition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7_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ChangeArrowheads="1"/>
          </p:cNvSpPr>
          <p:nvPr userDrawn="1"/>
        </p:nvSpPr>
        <p:spPr bwMode="auto">
          <a:xfrm>
            <a:off x="2484438" y="115888"/>
            <a:ext cx="5113337" cy="504825"/>
          </a:xfrm>
          <a:prstGeom prst="rect">
            <a:avLst/>
          </a:prstGeom>
          <a:noFill/>
          <a:ln>
            <a:noFill/>
          </a:ln>
          <a:extLst/>
        </p:spPr>
        <p:txBody>
          <a:bodyPr wrap="none" anchor="ctr"/>
          <a:lstStyle>
            <a:lvl1pPr eaLnBrk="0" hangingPunct="0">
              <a:defRPr sz="2400" i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 i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 i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 i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 i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pt-BR" altLang="pt-BR" sz="3000" b="1" i="0" smtClean="0">
                <a:solidFill>
                  <a:srgbClr val="FFFFFF"/>
                </a:solidFill>
                <a:latin typeface="Arial" pitchFamily="34" charset="0"/>
              </a:rPr>
              <a:t>Sumário da Palestra</a:t>
            </a:r>
          </a:p>
        </p:txBody>
      </p:sp>
      <p:sp>
        <p:nvSpPr>
          <p:cNvPr id="3" name="Rectangle 13"/>
          <p:cNvSpPr>
            <a:spLocks noChangeArrowheads="1"/>
          </p:cNvSpPr>
          <p:nvPr userDrawn="1"/>
        </p:nvSpPr>
        <p:spPr bwMode="auto">
          <a:xfrm>
            <a:off x="0" y="0"/>
            <a:ext cx="9144000" cy="692150"/>
          </a:xfrm>
          <a:prstGeom prst="rect">
            <a:avLst/>
          </a:prstGeom>
          <a:solidFill>
            <a:srgbClr val="F19D44"/>
          </a:solidFill>
          <a:ln>
            <a:noFill/>
          </a:ln>
          <a:effectLst>
            <a:innerShdw blurRad="114300">
              <a:prstClr val="black"/>
            </a:innerShdw>
          </a:effectLst>
          <a:extLst/>
        </p:spPr>
        <p:txBody>
          <a:bodyPr wrap="none" anchor="ctr"/>
          <a:lstStyle/>
          <a:p>
            <a:pPr algn="ctr">
              <a:defRPr/>
            </a:pPr>
            <a:endParaRPr lang="pt-BR" sz="1800" b="1" i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4" name="Retângulo 3"/>
          <p:cNvSpPr/>
          <p:nvPr userDrawn="1"/>
        </p:nvSpPr>
        <p:spPr>
          <a:xfrm>
            <a:off x="7524328" y="44623"/>
            <a:ext cx="1584176" cy="6120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381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sz="1800" b="1" i="0">
              <a:solidFill>
                <a:prstClr val="white"/>
              </a:solidFill>
            </a:endParaRPr>
          </a:p>
        </p:txBody>
      </p:sp>
      <p:graphicFrame>
        <p:nvGraphicFramePr>
          <p:cNvPr id="5" name="Objeto 10"/>
          <p:cNvGraphicFramePr>
            <a:graphicFrameLocks noChangeAspect="1"/>
          </p:cNvGraphicFramePr>
          <p:nvPr/>
        </p:nvGraphicFramePr>
        <p:xfrm>
          <a:off x="7667625" y="130175"/>
          <a:ext cx="1333500" cy="419100"/>
        </p:xfrm>
        <a:graphic>
          <a:graphicData uri="http://schemas.openxmlformats.org/presentationml/2006/ole">
            <p:oleObj spid="_x0000_s961538" name="PHOTO-PAINT" r:id="rId3" imgW="8884938" imgH="2791737" progId="">
              <p:embed/>
            </p:oleObj>
          </a:graphicData>
        </a:graphic>
      </p:graphicFrame>
    </p:spTree>
  </p:cSld>
  <p:clrMapOvr>
    <a:masterClrMapping/>
  </p:clrMapOvr>
  <p:transition spd="slow">
    <p:pull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 userDrawn="1"/>
        </p:nvSpPr>
        <p:spPr>
          <a:xfrm>
            <a:off x="7380312" y="44623"/>
            <a:ext cx="1728192" cy="6120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381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3" name="Rectangle 13"/>
          <p:cNvSpPr>
            <a:spLocks noChangeArrowheads="1"/>
          </p:cNvSpPr>
          <p:nvPr userDrawn="1"/>
        </p:nvSpPr>
        <p:spPr bwMode="auto">
          <a:xfrm>
            <a:off x="0" y="0"/>
            <a:ext cx="9144000" cy="644525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pt-BR">
              <a:solidFill>
                <a:srgbClr val="000000"/>
              </a:solidFill>
              <a:cs typeface="Arial" charset="0"/>
            </a:endParaRPr>
          </a:p>
        </p:txBody>
      </p:sp>
    </p:spTree>
  </p:cSld>
  <p:clrMapOvr>
    <a:masterClrMapping/>
  </p:clrMapOvr>
  <p:transition spd="slow">
    <p:pull/>
  </p:transition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/>
          <p:cNvSpPr>
            <a:spLocks noChangeArrowheads="1"/>
          </p:cNvSpPr>
          <p:nvPr userDrawn="1"/>
        </p:nvSpPr>
        <p:spPr bwMode="auto">
          <a:xfrm>
            <a:off x="0" y="0"/>
            <a:ext cx="9144000" cy="692150"/>
          </a:xfrm>
          <a:prstGeom prst="rect">
            <a:avLst/>
          </a:prstGeom>
          <a:solidFill>
            <a:srgbClr val="F19D44"/>
          </a:solidFill>
          <a:ln>
            <a:noFill/>
          </a:ln>
          <a:effectLst>
            <a:innerShdw blurRad="114300">
              <a:prstClr val="black"/>
            </a:innerShdw>
          </a:effectLst>
          <a:extLst/>
        </p:spPr>
        <p:txBody>
          <a:bodyPr wrap="none" anchor="ctr"/>
          <a:lstStyle/>
          <a:p>
            <a:pPr algn="ctr">
              <a:defRPr/>
            </a:pPr>
            <a:endParaRPr lang="pt-BR" sz="1800" b="1" i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3" name="Retângulo 2"/>
          <p:cNvSpPr/>
          <p:nvPr userDrawn="1"/>
        </p:nvSpPr>
        <p:spPr>
          <a:xfrm>
            <a:off x="7380312" y="44623"/>
            <a:ext cx="1728192" cy="6120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381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sz="1800" b="1" i="0">
              <a:solidFill>
                <a:prstClr val="white"/>
              </a:solidFill>
            </a:endParaRPr>
          </a:p>
        </p:txBody>
      </p:sp>
      <p:graphicFrame>
        <p:nvGraphicFramePr>
          <p:cNvPr id="4" name="Objeto 20"/>
          <p:cNvGraphicFramePr>
            <a:graphicFrameLocks noChangeAspect="1"/>
          </p:cNvGraphicFramePr>
          <p:nvPr/>
        </p:nvGraphicFramePr>
        <p:xfrm>
          <a:off x="7559675" y="115888"/>
          <a:ext cx="1422400" cy="447675"/>
        </p:xfrm>
        <a:graphic>
          <a:graphicData uri="http://schemas.openxmlformats.org/presentationml/2006/ole">
            <p:oleObj spid="_x0000_s962562" name="PHOTO-PAINT" r:id="rId3" imgW="8884938" imgH="2791737" progId="">
              <p:embed/>
            </p:oleObj>
          </a:graphicData>
        </a:graphic>
      </p:graphicFrame>
    </p:spTree>
  </p:cSld>
  <p:clrMapOvr>
    <a:masterClrMapping/>
  </p:clrMapOvr>
  <p:transition spd="slow">
    <p:pull/>
  </p:transition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/>
          <p:cNvSpPr>
            <a:spLocks noChangeArrowheads="1"/>
          </p:cNvSpPr>
          <p:nvPr userDrawn="1"/>
        </p:nvSpPr>
        <p:spPr bwMode="auto">
          <a:xfrm>
            <a:off x="0" y="0"/>
            <a:ext cx="9144000" cy="692150"/>
          </a:xfrm>
          <a:prstGeom prst="rect">
            <a:avLst/>
          </a:prstGeom>
          <a:solidFill>
            <a:srgbClr val="F19D44"/>
          </a:solidFill>
          <a:ln>
            <a:noFill/>
          </a:ln>
          <a:effectLst>
            <a:innerShdw blurRad="114300">
              <a:prstClr val="black"/>
            </a:innerShdw>
          </a:effectLst>
          <a:extLst/>
        </p:spPr>
        <p:txBody>
          <a:bodyPr wrap="none" anchor="ctr"/>
          <a:lstStyle/>
          <a:p>
            <a:pPr algn="ctr">
              <a:defRPr/>
            </a:pPr>
            <a:endParaRPr lang="pt-BR" sz="1800" b="1" i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3" name="Retângulo 2"/>
          <p:cNvSpPr/>
          <p:nvPr userDrawn="1"/>
        </p:nvSpPr>
        <p:spPr>
          <a:xfrm>
            <a:off x="7380312" y="44623"/>
            <a:ext cx="1728192" cy="6120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381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sz="1800" b="1" i="0">
              <a:solidFill>
                <a:prstClr val="white"/>
              </a:solidFill>
            </a:endParaRPr>
          </a:p>
        </p:txBody>
      </p:sp>
      <p:graphicFrame>
        <p:nvGraphicFramePr>
          <p:cNvPr id="4" name="Objeto 20"/>
          <p:cNvGraphicFramePr>
            <a:graphicFrameLocks noChangeAspect="1"/>
          </p:cNvGraphicFramePr>
          <p:nvPr/>
        </p:nvGraphicFramePr>
        <p:xfrm>
          <a:off x="7559675" y="115888"/>
          <a:ext cx="1422400" cy="447675"/>
        </p:xfrm>
        <a:graphic>
          <a:graphicData uri="http://schemas.openxmlformats.org/presentationml/2006/ole">
            <p:oleObj spid="_x0000_s963586" name="PHOTO-PAINT" r:id="rId3" imgW="8884938" imgH="2791737" progId="">
              <p:embed/>
            </p:oleObj>
          </a:graphicData>
        </a:graphic>
      </p:graphicFrame>
    </p:spTree>
  </p:cSld>
  <p:clrMapOvr>
    <a:masterClrMapping/>
  </p:clrMapOvr>
  <p:transition spd="slow">
    <p:pull/>
  </p:transition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ChangeArrowheads="1"/>
          </p:cNvSpPr>
          <p:nvPr/>
        </p:nvSpPr>
        <p:spPr bwMode="auto">
          <a:xfrm>
            <a:off x="2484438" y="115888"/>
            <a:ext cx="5113337" cy="504825"/>
          </a:xfrm>
          <a:prstGeom prst="rect">
            <a:avLst/>
          </a:prstGeom>
          <a:noFill/>
          <a:ln>
            <a:noFill/>
          </a:ln>
          <a:extLst/>
        </p:spPr>
        <p:txBody>
          <a:bodyPr wrap="none" anchor="ctr"/>
          <a:lstStyle>
            <a:lvl1pPr eaLnBrk="0" hangingPunct="0">
              <a:defRPr sz="2400" i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 i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 i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 i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 i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pt-BR" altLang="pt-BR" sz="3000" b="1" i="0" smtClean="0">
                <a:solidFill>
                  <a:srgbClr val="FFFFFF"/>
                </a:solidFill>
                <a:latin typeface="Arial" pitchFamily="34" charset="0"/>
              </a:rPr>
              <a:t>Sumário da Palestra</a:t>
            </a:r>
          </a:p>
        </p:txBody>
      </p:sp>
      <p:sp>
        <p:nvSpPr>
          <p:cNvPr id="3" name="Rectangle 13"/>
          <p:cNvSpPr>
            <a:spLocks noChangeArrowheads="1"/>
          </p:cNvSpPr>
          <p:nvPr userDrawn="1"/>
        </p:nvSpPr>
        <p:spPr bwMode="auto">
          <a:xfrm>
            <a:off x="0" y="0"/>
            <a:ext cx="9144000" cy="692150"/>
          </a:xfrm>
          <a:prstGeom prst="rect">
            <a:avLst/>
          </a:prstGeom>
          <a:solidFill>
            <a:srgbClr val="F19D44"/>
          </a:solidFill>
          <a:ln>
            <a:noFill/>
          </a:ln>
          <a:effectLst>
            <a:innerShdw blurRad="114300">
              <a:prstClr val="black"/>
            </a:innerShdw>
          </a:effectLst>
          <a:extLst/>
        </p:spPr>
        <p:txBody>
          <a:bodyPr wrap="none" anchor="ctr"/>
          <a:lstStyle/>
          <a:p>
            <a:pPr algn="ctr">
              <a:defRPr/>
            </a:pPr>
            <a:endParaRPr lang="pt-BR" sz="1800" b="1" i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4" name="Retângulo 3"/>
          <p:cNvSpPr/>
          <p:nvPr userDrawn="1"/>
        </p:nvSpPr>
        <p:spPr>
          <a:xfrm>
            <a:off x="7524328" y="44623"/>
            <a:ext cx="1584176" cy="6120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381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sz="1800" b="1" i="0">
              <a:solidFill>
                <a:prstClr val="white"/>
              </a:solidFill>
            </a:endParaRPr>
          </a:p>
        </p:txBody>
      </p:sp>
      <p:graphicFrame>
        <p:nvGraphicFramePr>
          <p:cNvPr id="5" name="Objeto 1"/>
          <p:cNvGraphicFramePr>
            <a:graphicFrameLocks noChangeAspect="1"/>
          </p:cNvGraphicFramePr>
          <p:nvPr/>
        </p:nvGraphicFramePr>
        <p:xfrm>
          <a:off x="7667625" y="130175"/>
          <a:ext cx="1333500" cy="419100"/>
        </p:xfrm>
        <a:graphic>
          <a:graphicData uri="http://schemas.openxmlformats.org/presentationml/2006/ole">
            <p:oleObj spid="_x0000_s964610" name="PHOTO-PAINT" r:id="rId3" imgW="8884938" imgH="2791737" progId="">
              <p:embed/>
            </p:oleObj>
          </a:graphicData>
        </a:graphic>
      </p:graphicFrame>
      <p:sp>
        <p:nvSpPr>
          <p:cNvPr id="6" name="Rectangle 13"/>
          <p:cNvSpPr>
            <a:spLocks noChangeArrowheads="1"/>
          </p:cNvSpPr>
          <p:nvPr userDrawn="1"/>
        </p:nvSpPr>
        <p:spPr bwMode="auto">
          <a:xfrm>
            <a:off x="0" y="0"/>
            <a:ext cx="9144000" cy="692150"/>
          </a:xfrm>
          <a:prstGeom prst="rect">
            <a:avLst/>
          </a:prstGeom>
          <a:solidFill>
            <a:srgbClr val="F19D44"/>
          </a:solidFill>
          <a:ln>
            <a:noFill/>
          </a:ln>
          <a:effectLst>
            <a:innerShdw blurRad="114300">
              <a:prstClr val="black"/>
            </a:innerShdw>
          </a:effectLst>
          <a:extLst/>
        </p:spPr>
        <p:txBody>
          <a:bodyPr wrap="none" anchor="ctr"/>
          <a:lstStyle/>
          <a:p>
            <a:pPr algn="ctr">
              <a:defRPr/>
            </a:pPr>
            <a:endParaRPr lang="pt-BR" sz="1800" b="1" i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7" name="Retângulo 6"/>
          <p:cNvSpPr/>
          <p:nvPr userDrawn="1"/>
        </p:nvSpPr>
        <p:spPr>
          <a:xfrm>
            <a:off x="7380312" y="44623"/>
            <a:ext cx="1728192" cy="6120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381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sz="1800" b="1" i="0">
              <a:solidFill>
                <a:prstClr val="white"/>
              </a:solidFill>
            </a:endParaRPr>
          </a:p>
        </p:txBody>
      </p:sp>
      <p:graphicFrame>
        <p:nvGraphicFramePr>
          <p:cNvPr id="8" name="Objeto 20"/>
          <p:cNvGraphicFramePr>
            <a:graphicFrameLocks noChangeAspect="1"/>
          </p:cNvGraphicFramePr>
          <p:nvPr/>
        </p:nvGraphicFramePr>
        <p:xfrm>
          <a:off x="7559675" y="115888"/>
          <a:ext cx="1422400" cy="447675"/>
        </p:xfrm>
        <a:graphic>
          <a:graphicData uri="http://schemas.openxmlformats.org/presentationml/2006/ole">
            <p:oleObj spid="_x0000_s964611" name="PHOTO-PAINT" r:id="rId4" imgW="8884938" imgH="2791737" progId="">
              <p:embed/>
            </p:oleObj>
          </a:graphicData>
        </a:graphic>
      </p:graphicFrame>
    </p:spTree>
  </p:cSld>
  <p:clrMapOvr>
    <a:masterClrMapping/>
  </p:clrMapOvr>
  <p:transition spd="slow">
    <p:pull/>
  </p:transition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ChangeArrowheads="1"/>
          </p:cNvSpPr>
          <p:nvPr/>
        </p:nvSpPr>
        <p:spPr bwMode="auto">
          <a:xfrm>
            <a:off x="2484438" y="115888"/>
            <a:ext cx="5113337" cy="504825"/>
          </a:xfrm>
          <a:prstGeom prst="rect">
            <a:avLst/>
          </a:prstGeom>
          <a:noFill/>
          <a:ln>
            <a:noFill/>
          </a:ln>
          <a:extLst/>
        </p:spPr>
        <p:txBody>
          <a:bodyPr wrap="none" anchor="ctr"/>
          <a:lstStyle>
            <a:lvl1pPr eaLnBrk="0" hangingPunct="0">
              <a:defRPr sz="2400" i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 i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 i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 i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 i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pt-BR" altLang="pt-BR" sz="3000" b="1" i="0" smtClean="0">
                <a:solidFill>
                  <a:srgbClr val="FFFFFF"/>
                </a:solidFill>
                <a:latin typeface="Arial" pitchFamily="34" charset="0"/>
              </a:rPr>
              <a:t>Sumário da Palestra</a:t>
            </a:r>
          </a:p>
        </p:txBody>
      </p:sp>
      <p:sp>
        <p:nvSpPr>
          <p:cNvPr id="3" name="Rectangle 13"/>
          <p:cNvSpPr>
            <a:spLocks noChangeArrowheads="1"/>
          </p:cNvSpPr>
          <p:nvPr userDrawn="1"/>
        </p:nvSpPr>
        <p:spPr bwMode="auto">
          <a:xfrm>
            <a:off x="0" y="0"/>
            <a:ext cx="9144000" cy="692150"/>
          </a:xfrm>
          <a:prstGeom prst="rect">
            <a:avLst/>
          </a:prstGeom>
          <a:solidFill>
            <a:srgbClr val="F19D44"/>
          </a:solidFill>
          <a:ln>
            <a:noFill/>
          </a:ln>
          <a:effectLst>
            <a:innerShdw blurRad="114300">
              <a:prstClr val="black"/>
            </a:innerShdw>
          </a:effectLst>
          <a:extLst/>
        </p:spPr>
        <p:txBody>
          <a:bodyPr wrap="none" anchor="ctr"/>
          <a:lstStyle/>
          <a:p>
            <a:pPr algn="ctr">
              <a:defRPr/>
            </a:pPr>
            <a:endParaRPr lang="pt-BR" sz="1800" b="1" i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4" name="Retângulo 3"/>
          <p:cNvSpPr/>
          <p:nvPr userDrawn="1"/>
        </p:nvSpPr>
        <p:spPr>
          <a:xfrm>
            <a:off x="7524328" y="44623"/>
            <a:ext cx="1584176" cy="6120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381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sz="1800" b="1" i="0">
              <a:solidFill>
                <a:prstClr val="white"/>
              </a:solidFill>
            </a:endParaRPr>
          </a:p>
        </p:txBody>
      </p:sp>
      <p:graphicFrame>
        <p:nvGraphicFramePr>
          <p:cNvPr id="5" name="Objeto 1"/>
          <p:cNvGraphicFramePr>
            <a:graphicFrameLocks noChangeAspect="1"/>
          </p:cNvGraphicFramePr>
          <p:nvPr/>
        </p:nvGraphicFramePr>
        <p:xfrm>
          <a:off x="7667625" y="130175"/>
          <a:ext cx="1333500" cy="419100"/>
        </p:xfrm>
        <a:graphic>
          <a:graphicData uri="http://schemas.openxmlformats.org/presentationml/2006/ole">
            <p:oleObj spid="_x0000_s965634" name="PHOTO-PAINT" r:id="rId3" imgW="8884938" imgH="2791737" progId="">
              <p:embed/>
            </p:oleObj>
          </a:graphicData>
        </a:graphic>
      </p:graphicFrame>
      <p:sp>
        <p:nvSpPr>
          <p:cNvPr id="6" name="Rectangle 13"/>
          <p:cNvSpPr>
            <a:spLocks noChangeArrowheads="1"/>
          </p:cNvSpPr>
          <p:nvPr userDrawn="1"/>
        </p:nvSpPr>
        <p:spPr bwMode="auto">
          <a:xfrm>
            <a:off x="0" y="0"/>
            <a:ext cx="9144000" cy="692150"/>
          </a:xfrm>
          <a:prstGeom prst="rect">
            <a:avLst/>
          </a:prstGeom>
          <a:solidFill>
            <a:srgbClr val="F19D44"/>
          </a:solidFill>
          <a:ln>
            <a:noFill/>
          </a:ln>
          <a:effectLst>
            <a:innerShdw blurRad="114300">
              <a:prstClr val="black"/>
            </a:innerShdw>
          </a:effectLst>
          <a:extLst/>
        </p:spPr>
        <p:txBody>
          <a:bodyPr wrap="none" anchor="ctr"/>
          <a:lstStyle/>
          <a:p>
            <a:pPr algn="ctr">
              <a:defRPr/>
            </a:pPr>
            <a:endParaRPr lang="pt-BR" sz="1800" b="1" i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7" name="Retângulo 6"/>
          <p:cNvSpPr/>
          <p:nvPr userDrawn="1"/>
        </p:nvSpPr>
        <p:spPr>
          <a:xfrm>
            <a:off x="7380312" y="44623"/>
            <a:ext cx="1728192" cy="6120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381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sz="1800" b="1" i="0">
              <a:solidFill>
                <a:prstClr val="white"/>
              </a:solidFill>
            </a:endParaRPr>
          </a:p>
        </p:txBody>
      </p:sp>
      <p:graphicFrame>
        <p:nvGraphicFramePr>
          <p:cNvPr id="8" name="Objeto 20"/>
          <p:cNvGraphicFramePr>
            <a:graphicFrameLocks noChangeAspect="1"/>
          </p:cNvGraphicFramePr>
          <p:nvPr/>
        </p:nvGraphicFramePr>
        <p:xfrm>
          <a:off x="7559675" y="115888"/>
          <a:ext cx="1422400" cy="447675"/>
        </p:xfrm>
        <a:graphic>
          <a:graphicData uri="http://schemas.openxmlformats.org/presentationml/2006/ole">
            <p:oleObj spid="_x0000_s965635" name="PHOTO-PAINT" r:id="rId4" imgW="8884938" imgH="2791737" progId="">
              <p:embed/>
            </p:oleObj>
          </a:graphicData>
        </a:graphic>
      </p:graphicFrame>
    </p:spTree>
  </p:cSld>
  <p:clrMapOvr>
    <a:masterClrMapping/>
  </p:clrMapOvr>
  <p:transition spd="slow">
    <p:pull/>
  </p:transition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ChangeArrowheads="1"/>
          </p:cNvSpPr>
          <p:nvPr/>
        </p:nvSpPr>
        <p:spPr bwMode="auto">
          <a:xfrm>
            <a:off x="2484438" y="115888"/>
            <a:ext cx="5113337" cy="504825"/>
          </a:xfrm>
          <a:prstGeom prst="rect">
            <a:avLst/>
          </a:prstGeom>
          <a:noFill/>
          <a:ln>
            <a:noFill/>
          </a:ln>
          <a:extLst/>
        </p:spPr>
        <p:txBody>
          <a:bodyPr wrap="none" anchor="ctr"/>
          <a:lstStyle>
            <a:lvl1pPr eaLnBrk="0" hangingPunct="0">
              <a:defRPr sz="2400" i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 i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 i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 i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 i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pt-BR" altLang="pt-BR" sz="3000" b="1" i="0" smtClean="0">
                <a:solidFill>
                  <a:srgbClr val="FFFFFF"/>
                </a:solidFill>
                <a:latin typeface="Arial" pitchFamily="34" charset="0"/>
              </a:rPr>
              <a:t>Sumário da Palestra</a:t>
            </a:r>
          </a:p>
        </p:txBody>
      </p:sp>
      <p:sp>
        <p:nvSpPr>
          <p:cNvPr id="3" name="Rectangle 13"/>
          <p:cNvSpPr>
            <a:spLocks noChangeArrowheads="1"/>
          </p:cNvSpPr>
          <p:nvPr userDrawn="1"/>
        </p:nvSpPr>
        <p:spPr bwMode="auto">
          <a:xfrm>
            <a:off x="0" y="0"/>
            <a:ext cx="9144000" cy="692150"/>
          </a:xfrm>
          <a:prstGeom prst="rect">
            <a:avLst/>
          </a:prstGeom>
          <a:solidFill>
            <a:srgbClr val="F19D44"/>
          </a:solidFill>
          <a:ln>
            <a:noFill/>
          </a:ln>
          <a:effectLst>
            <a:innerShdw blurRad="114300">
              <a:prstClr val="black"/>
            </a:innerShdw>
          </a:effectLst>
          <a:extLst/>
        </p:spPr>
        <p:txBody>
          <a:bodyPr wrap="none" anchor="ctr"/>
          <a:lstStyle/>
          <a:p>
            <a:pPr algn="ctr">
              <a:defRPr/>
            </a:pPr>
            <a:endParaRPr lang="pt-BR" sz="1800" b="1" i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4" name="Retângulo 3"/>
          <p:cNvSpPr/>
          <p:nvPr userDrawn="1"/>
        </p:nvSpPr>
        <p:spPr>
          <a:xfrm>
            <a:off x="7524328" y="44623"/>
            <a:ext cx="1584176" cy="6120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381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sz="1800" b="1" i="0">
              <a:solidFill>
                <a:prstClr val="white"/>
              </a:solidFill>
            </a:endParaRPr>
          </a:p>
        </p:txBody>
      </p:sp>
      <p:graphicFrame>
        <p:nvGraphicFramePr>
          <p:cNvPr id="5" name="Objeto 1"/>
          <p:cNvGraphicFramePr>
            <a:graphicFrameLocks noChangeAspect="1"/>
          </p:cNvGraphicFramePr>
          <p:nvPr/>
        </p:nvGraphicFramePr>
        <p:xfrm>
          <a:off x="7667625" y="130175"/>
          <a:ext cx="1333500" cy="419100"/>
        </p:xfrm>
        <a:graphic>
          <a:graphicData uri="http://schemas.openxmlformats.org/presentationml/2006/ole">
            <p:oleObj spid="_x0000_s966658" name="PHOTO-PAINT" r:id="rId3" imgW="8884938" imgH="2791737" progId="">
              <p:embed/>
            </p:oleObj>
          </a:graphicData>
        </a:graphic>
      </p:graphicFrame>
      <p:sp>
        <p:nvSpPr>
          <p:cNvPr id="6" name="Rectangle 13"/>
          <p:cNvSpPr>
            <a:spLocks noChangeArrowheads="1"/>
          </p:cNvSpPr>
          <p:nvPr userDrawn="1"/>
        </p:nvSpPr>
        <p:spPr bwMode="auto">
          <a:xfrm>
            <a:off x="0" y="0"/>
            <a:ext cx="9144000" cy="692150"/>
          </a:xfrm>
          <a:prstGeom prst="rect">
            <a:avLst/>
          </a:prstGeom>
          <a:solidFill>
            <a:srgbClr val="F19D44"/>
          </a:solidFill>
          <a:ln>
            <a:noFill/>
          </a:ln>
          <a:effectLst>
            <a:innerShdw blurRad="114300">
              <a:prstClr val="black"/>
            </a:innerShdw>
          </a:effectLst>
          <a:extLst/>
        </p:spPr>
        <p:txBody>
          <a:bodyPr wrap="none" anchor="ctr"/>
          <a:lstStyle/>
          <a:p>
            <a:pPr algn="ctr">
              <a:defRPr/>
            </a:pPr>
            <a:endParaRPr lang="pt-BR" sz="1800" b="1" i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7" name="Retângulo 6"/>
          <p:cNvSpPr/>
          <p:nvPr userDrawn="1"/>
        </p:nvSpPr>
        <p:spPr>
          <a:xfrm>
            <a:off x="7380312" y="44623"/>
            <a:ext cx="1728192" cy="6120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381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sz="1800" b="1" i="0">
              <a:solidFill>
                <a:prstClr val="white"/>
              </a:solidFill>
            </a:endParaRPr>
          </a:p>
        </p:txBody>
      </p:sp>
      <p:graphicFrame>
        <p:nvGraphicFramePr>
          <p:cNvPr id="8" name="Objeto 20"/>
          <p:cNvGraphicFramePr>
            <a:graphicFrameLocks noChangeAspect="1"/>
          </p:cNvGraphicFramePr>
          <p:nvPr/>
        </p:nvGraphicFramePr>
        <p:xfrm>
          <a:off x="7559675" y="115888"/>
          <a:ext cx="1422400" cy="447675"/>
        </p:xfrm>
        <a:graphic>
          <a:graphicData uri="http://schemas.openxmlformats.org/presentationml/2006/ole">
            <p:oleObj spid="_x0000_s966659" name="PHOTO-PAINT" r:id="rId4" imgW="8884938" imgH="2791737" progId="">
              <p:embed/>
            </p:oleObj>
          </a:graphicData>
        </a:graphic>
      </p:graphicFrame>
    </p:spTree>
  </p:cSld>
  <p:clrMapOvr>
    <a:masterClrMapping/>
  </p:clrMapOvr>
  <p:transition spd="slow">
    <p:pull/>
  </p:transition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/>
          <p:cNvSpPr>
            <a:spLocks noChangeArrowheads="1"/>
          </p:cNvSpPr>
          <p:nvPr userDrawn="1"/>
        </p:nvSpPr>
        <p:spPr bwMode="auto">
          <a:xfrm>
            <a:off x="0" y="0"/>
            <a:ext cx="9144000" cy="692150"/>
          </a:xfrm>
          <a:prstGeom prst="rect">
            <a:avLst/>
          </a:prstGeom>
          <a:solidFill>
            <a:srgbClr val="F19D44"/>
          </a:solidFill>
          <a:ln>
            <a:noFill/>
          </a:ln>
          <a:effectLst>
            <a:innerShdw blurRad="114300">
              <a:prstClr val="black"/>
            </a:innerShdw>
          </a:effectLst>
          <a:extLst/>
        </p:spPr>
        <p:txBody>
          <a:bodyPr wrap="none" anchor="ctr"/>
          <a:lstStyle/>
          <a:p>
            <a:pPr algn="ctr">
              <a:defRPr/>
            </a:pPr>
            <a:endParaRPr lang="pt-BR" sz="1800" b="1" i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3" name="Retângulo 2"/>
          <p:cNvSpPr/>
          <p:nvPr userDrawn="1"/>
        </p:nvSpPr>
        <p:spPr>
          <a:xfrm>
            <a:off x="7380312" y="44623"/>
            <a:ext cx="1728192" cy="6120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381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sz="1800" b="1" i="0">
              <a:solidFill>
                <a:prstClr val="white"/>
              </a:solidFill>
            </a:endParaRPr>
          </a:p>
        </p:txBody>
      </p:sp>
      <p:graphicFrame>
        <p:nvGraphicFramePr>
          <p:cNvPr id="4" name="Objeto 20"/>
          <p:cNvGraphicFramePr>
            <a:graphicFrameLocks noChangeAspect="1"/>
          </p:cNvGraphicFramePr>
          <p:nvPr/>
        </p:nvGraphicFramePr>
        <p:xfrm>
          <a:off x="7559675" y="115888"/>
          <a:ext cx="1422400" cy="447675"/>
        </p:xfrm>
        <a:graphic>
          <a:graphicData uri="http://schemas.openxmlformats.org/presentationml/2006/ole">
            <p:oleObj spid="_x0000_s967682" name="PHOTO-PAINT" r:id="rId3" imgW="8884938" imgH="2791737" progId="">
              <p:embed/>
            </p:oleObj>
          </a:graphicData>
        </a:graphic>
      </p:graphicFrame>
    </p:spTree>
  </p:cSld>
  <p:clrMapOvr>
    <a:masterClrMapping/>
  </p:clrMapOvr>
  <p:transition spd="slow">
    <p:pull/>
  </p:transition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/>
          <p:cNvSpPr>
            <a:spLocks noChangeArrowheads="1"/>
          </p:cNvSpPr>
          <p:nvPr userDrawn="1"/>
        </p:nvSpPr>
        <p:spPr bwMode="auto">
          <a:xfrm>
            <a:off x="0" y="0"/>
            <a:ext cx="9144000" cy="692150"/>
          </a:xfrm>
          <a:prstGeom prst="rect">
            <a:avLst/>
          </a:prstGeom>
          <a:solidFill>
            <a:srgbClr val="F19D44"/>
          </a:solidFill>
          <a:ln>
            <a:noFill/>
          </a:ln>
          <a:effectLst>
            <a:innerShdw blurRad="114300">
              <a:prstClr val="black"/>
            </a:innerShdw>
          </a:effectLst>
          <a:extLst/>
        </p:spPr>
        <p:txBody>
          <a:bodyPr wrap="none" anchor="ctr"/>
          <a:lstStyle/>
          <a:p>
            <a:pPr algn="ctr">
              <a:defRPr/>
            </a:pPr>
            <a:endParaRPr lang="pt-BR" sz="1800" b="1" i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3" name="Retângulo 2"/>
          <p:cNvSpPr/>
          <p:nvPr userDrawn="1"/>
        </p:nvSpPr>
        <p:spPr>
          <a:xfrm>
            <a:off x="7380312" y="44623"/>
            <a:ext cx="1728192" cy="6120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381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sz="1800" b="1" i="0">
              <a:solidFill>
                <a:prstClr val="white"/>
              </a:solidFill>
            </a:endParaRPr>
          </a:p>
        </p:txBody>
      </p:sp>
      <p:graphicFrame>
        <p:nvGraphicFramePr>
          <p:cNvPr id="4" name="Objeto 20"/>
          <p:cNvGraphicFramePr>
            <a:graphicFrameLocks noChangeAspect="1"/>
          </p:cNvGraphicFramePr>
          <p:nvPr/>
        </p:nvGraphicFramePr>
        <p:xfrm>
          <a:off x="7559675" y="115888"/>
          <a:ext cx="1422400" cy="447675"/>
        </p:xfrm>
        <a:graphic>
          <a:graphicData uri="http://schemas.openxmlformats.org/presentationml/2006/ole">
            <p:oleObj spid="_x0000_s968706" name="PHOTO-PAINT" r:id="rId3" imgW="8884938" imgH="2791737" progId="">
              <p:embed/>
            </p:oleObj>
          </a:graphicData>
        </a:graphic>
      </p:graphicFrame>
    </p:spTree>
  </p:cSld>
  <p:clrMapOvr>
    <a:masterClrMapping/>
  </p:clrMapOvr>
  <p:transition spd="slow">
    <p:pull/>
  </p:transition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/>
          <p:cNvSpPr>
            <a:spLocks noChangeArrowheads="1"/>
          </p:cNvSpPr>
          <p:nvPr userDrawn="1"/>
        </p:nvSpPr>
        <p:spPr bwMode="auto">
          <a:xfrm>
            <a:off x="0" y="0"/>
            <a:ext cx="9144000" cy="692150"/>
          </a:xfrm>
          <a:prstGeom prst="rect">
            <a:avLst/>
          </a:prstGeom>
          <a:solidFill>
            <a:srgbClr val="F19D44"/>
          </a:solidFill>
          <a:ln>
            <a:noFill/>
          </a:ln>
          <a:effectLst>
            <a:innerShdw blurRad="114300">
              <a:prstClr val="black"/>
            </a:innerShdw>
          </a:effectLst>
          <a:extLst/>
        </p:spPr>
        <p:txBody>
          <a:bodyPr wrap="none" anchor="ctr"/>
          <a:lstStyle/>
          <a:p>
            <a:pPr algn="ctr">
              <a:defRPr/>
            </a:pPr>
            <a:endParaRPr lang="pt-BR" sz="1800" b="1" i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3" name="Retângulo 2"/>
          <p:cNvSpPr/>
          <p:nvPr userDrawn="1"/>
        </p:nvSpPr>
        <p:spPr>
          <a:xfrm>
            <a:off x="7380312" y="44623"/>
            <a:ext cx="1728192" cy="6120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381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sz="1800" b="1" i="0">
              <a:solidFill>
                <a:prstClr val="white"/>
              </a:solidFill>
            </a:endParaRPr>
          </a:p>
        </p:txBody>
      </p:sp>
      <p:graphicFrame>
        <p:nvGraphicFramePr>
          <p:cNvPr id="4" name="Objeto 20"/>
          <p:cNvGraphicFramePr>
            <a:graphicFrameLocks noChangeAspect="1"/>
          </p:cNvGraphicFramePr>
          <p:nvPr/>
        </p:nvGraphicFramePr>
        <p:xfrm>
          <a:off x="7559675" y="115888"/>
          <a:ext cx="1422400" cy="447675"/>
        </p:xfrm>
        <a:graphic>
          <a:graphicData uri="http://schemas.openxmlformats.org/presentationml/2006/ole">
            <p:oleObj spid="_x0000_s969730" name="PHOTO-PAINT" r:id="rId3" imgW="8884938" imgH="2791737" progId="">
              <p:embed/>
            </p:oleObj>
          </a:graphicData>
        </a:graphic>
      </p:graphicFrame>
    </p:spTree>
  </p:cSld>
  <p:clrMapOvr>
    <a:masterClrMapping/>
  </p:clrMapOvr>
  <p:transition spd="slow">
    <p:pull/>
  </p:transition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3"/>
          <p:cNvSpPr>
            <a:spLocks noChangeArrowheads="1"/>
          </p:cNvSpPr>
          <p:nvPr userDrawn="1"/>
        </p:nvSpPr>
        <p:spPr bwMode="auto">
          <a:xfrm>
            <a:off x="0" y="0"/>
            <a:ext cx="9144000" cy="692150"/>
          </a:xfrm>
          <a:prstGeom prst="rect">
            <a:avLst/>
          </a:prstGeom>
          <a:solidFill>
            <a:srgbClr val="F19D44"/>
          </a:solidFill>
          <a:ln>
            <a:noFill/>
          </a:ln>
          <a:effectLst>
            <a:innerShdw blurRad="114300">
              <a:prstClr val="black"/>
            </a:innerShdw>
          </a:effectLst>
          <a:extLst/>
        </p:spPr>
        <p:txBody>
          <a:bodyPr wrap="none" anchor="ctr"/>
          <a:lstStyle/>
          <a:p>
            <a:pPr algn="ctr">
              <a:defRPr/>
            </a:pPr>
            <a:endParaRPr lang="pt-BR" sz="1800" b="1" i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Retângulo 4"/>
          <p:cNvSpPr/>
          <p:nvPr userDrawn="1"/>
        </p:nvSpPr>
        <p:spPr>
          <a:xfrm>
            <a:off x="7380312" y="44623"/>
            <a:ext cx="1728192" cy="6120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381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sz="1800" b="1" i="0">
              <a:solidFill>
                <a:prstClr val="white"/>
              </a:solidFill>
            </a:endParaRPr>
          </a:p>
        </p:txBody>
      </p:sp>
      <p:graphicFrame>
        <p:nvGraphicFramePr>
          <p:cNvPr id="6" name="Objeto 20"/>
          <p:cNvGraphicFramePr>
            <a:graphicFrameLocks noChangeAspect="1"/>
          </p:cNvGraphicFramePr>
          <p:nvPr/>
        </p:nvGraphicFramePr>
        <p:xfrm>
          <a:off x="7559675" y="115888"/>
          <a:ext cx="1422400" cy="447675"/>
        </p:xfrm>
        <a:graphic>
          <a:graphicData uri="http://schemas.openxmlformats.org/presentationml/2006/ole">
            <p:oleObj spid="_x0000_s970754" name="PHOTO-PAINT" r:id="rId3" imgW="8884938" imgH="2791737" progId="">
              <p:embed/>
            </p:oleObj>
          </a:graphicData>
        </a:graphic>
      </p:graphicFrame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6786563" y="6564313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b="0" i="1">
                <a:solidFill>
                  <a:srgbClr val="000000"/>
                </a:solidFill>
                <a:cs typeface="Arial" pitchFamily="34" charset="0"/>
              </a:defRPr>
            </a:lvl1pPr>
          </a:lstStyle>
          <a:p>
            <a:pPr>
              <a:defRPr/>
            </a:pPr>
            <a:fld id="{B447611E-0C29-4BEC-B6F2-0016B0EEB8FB}" type="datetimeFigureOut">
              <a:rPr lang="en-US"/>
              <a:pPr>
                <a:defRPr/>
              </a:pPr>
              <a:t>8/26/2016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28813" y="6564313"/>
            <a:ext cx="5000625" cy="365125"/>
          </a:xfrm>
          <a:prstGeom prst="rect">
            <a:avLst/>
          </a:prstGeom>
        </p:spPr>
        <p:txBody>
          <a:bodyPr/>
          <a:lstStyle>
            <a:lvl1pPr algn="l">
              <a:defRPr b="0" i="1">
                <a:solidFill>
                  <a:srgbClr val="000000"/>
                </a:solidFill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6564313"/>
            <a:ext cx="785813" cy="365125"/>
          </a:xfrm>
          <a:prstGeom prst="rect">
            <a:avLst/>
          </a:prstGeom>
        </p:spPr>
        <p:txBody>
          <a:bodyPr/>
          <a:lstStyle>
            <a:lvl1pPr>
              <a:defRPr b="0" i="1">
                <a:solidFill>
                  <a:srgbClr val="000000"/>
                </a:solidFill>
                <a:cs typeface="Arial" pitchFamily="34" charset="0"/>
              </a:defRPr>
            </a:lvl1pPr>
          </a:lstStyle>
          <a:p>
            <a:pPr>
              <a:defRPr/>
            </a:pPr>
            <a:fld id="{B5594F78-E3BE-413B-9BFF-8A058C61F975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Ovr>
    <a:masterClrMapping/>
  </p:clrMapOvr>
  <p:transition spd="slow">
    <p:pull/>
  </p:transition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4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/>
          <p:cNvSpPr>
            <a:spLocks noChangeArrowheads="1"/>
          </p:cNvSpPr>
          <p:nvPr userDrawn="1"/>
        </p:nvSpPr>
        <p:spPr bwMode="auto">
          <a:xfrm>
            <a:off x="0" y="0"/>
            <a:ext cx="9144000" cy="692150"/>
          </a:xfrm>
          <a:prstGeom prst="rect">
            <a:avLst/>
          </a:prstGeom>
          <a:solidFill>
            <a:srgbClr val="F19D44"/>
          </a:solidFill>
          <a:ln>
            <a:noFill/>
          </a:ln>
          <a:effectLst>
            <a:innerShdw blurRad="114300">
              <a:prstClr val="black"/>
            </a:innerShdw>
          </a:effectLst>
          <a:extLst/>
        </p:spPr>
        <p:txBody>
          <a:bodyPr wrap="none" anchor="ctr"/>
          <a:lstStyle/>
          <a:p>
            <a:pPr algn="ctr">
              <a:defRPr/>
            </a:pPr>
            <a:endParaRPr lang="pt-BR" sz="1800" b="1" i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3" name="Retângulo 2"/>
          <p:cNvSpPr/>
          <p:nvPr userDrawn="1"/>
        </p:nvSpPr>
        <p:spPr>
          <a:xfrm>
            <a:off x="7380312" y="44623"/>
            <a:ext cx="1728192" cy="6120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381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sz="1800" b="1" i="0">
              <a:solidFill>
                <a:prstClr val="white"/>
              </a:solidFill>
            </a:endParaRPr>
          </a:p>
        </p:txBody>
      </p:sp>
      <p:graphicFrame>
        <p:nvGraphicFramePr>
          <p:cNvPr id="4" name="Objeto 20"/>
          <p:cNvGraphicFramePr>
            <a:graphicFrameLocks noChangeAspect="1"/>
          </p:cNvGraphicFramePr>
          <p:nvPr/>
        </p:nvGraphicFramePr>
        <p:xfrm>
          <a:off x="7559675" y="115888"/>
          <a:ext cx="1422400" cy="447675"/>
        </p:xfrm>
        <a:graphic>
          <a:graphicData uri="http://schemas.openxmlformats.org/presentationml/2006/ole">
            <p:oleObj spid="_x0000_s971778" name="PHOTO-PAINT" r:id="rId3" imgW="8884938" imgH="2791737" progId="">
              <p:embed/>
            </p:oleObj>
          </a:graphicData>
        </a:graphic>
      </p:graphicFrame>
    </p:spTree>
  </p:cSld>
  <p:clrMapOvr>
    <a:masterClrMapping/>
  </p:clrMapOvr>
  <p:transition spd="slow">
    <p:pull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9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/>
          <p:cNvSpPr>
            <a:spLocks noChangeArrowheads="1"/>
          </p:cNvSpPr>
          <p:nvPr userDrawn="1"/>
        </p:nvSpPr>
        <p:spPr bwMode="auto">
          <a:xfrm>
            <a:off x="0" y="0"/>
            <a:ext cx="9144000" cy="644525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pt-BR">
              <a:solidFill>
                <a:srgbClr val="000000"/>
              </a:solidFill>
              <a:cs typeface="Arial" charset="0"/>
            </a:endParaRPr>
          </a:p>
        </p:txBody>
      </p:sp>
    </p:spTree>
  </p:cSld>
  <p:clrMapOvr>
    <a:masterClrMapping/>
  </p:clrMapOvr>
  <p:transition spd="slow">
    <p:pull/>
  </p:transition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pull/>
  </p:transition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</p:spTree>
  </p:cSld>
  <p:clrMapOvr>
    <a:masterClrMapping/>
  </p:clrMapOvr>
  <p:transition spd="slow">
    <p:pull/>
  </p:transition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pull/>
  </p:transition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 userDrawn="1"/>
        </p:nvSpPr>
        <p:spPr>
          <a:xfrm>
            <a:off x="0" y="0"/>
            <a:ext cx="9144000" cy="6273800"/>
          </a:xfrm>
          <a:prstGeom prst="rect">
            <a:avLst/>
          </a:prstGeom>
          <a:solidFill>
            <a:srgbClr val="003E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 sz="1800" i="0">
              <a:solidFill>
                <a:srgbClr val="FFFFFF"/>
              </a:solidFill>
            </a:endParaRPr>
          </a:p>
        </p:txBody>
      </p:sp>
      <p:sp>
        <p:nvSpPr>
          <p:cNvPr id="3" name="Título 1"/>
          <p:cNvSpPr>
            <a:spLocks noGrp="1"/>
          </p:cNvSpPr>
          <p:nvPr>
            <p:ph type="title"/>
          </p:nvPr>
        </p:nvSpPr>
        <p:spPr>
          <a:xfrm>
            <a:off x="538163" y="333375"/>
            <a:ext cx="7921625" cy="6540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5" name="Espaço Reservado para Número de Slide 1"/>
          <p:cNvSpPr>
            <a:spLocks noGrp="1"/>
          </p:cNvSpPr>
          <p:nvPr>
            <p:ph type="sldNum" sz="quarter" idx="10"/>
          </p:nvPr>
        </p:nvSpPr>
        <p:spPr>
          <a:xfrm>
            <a:off x="8120063" y="6356350"/>
            <a:ext cx="6000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FC41E54-7C42-421C-B88E-455CCA367C3C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  <p:transition spd="med">
    <p:cover/>
  </p:transition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0"/>
          </p:nvPr>
        </p:nvSpPr>
        <p:spPr>
          <a:xfrm>
            <a:off x="8120063" y="6356350"/>
            <a:ext cx="6000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8A51123-4A64-4C4A-8F8E-3052ABFD526F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  <p:transition spd="med">
    <p:cover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371600" y="228600"/>
            <a:ext cx="7772400" cy="609600"/>
          </a:xfrm>
          <a:prstGeom prst="rect">
            <a:avLst/>
          </a:prstGeo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1371600" y="1524000"/>
            <a:ext cx="3810000" cy="533400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5334000" y="1524000"/>
            <a:ext cx="3810000" cy="533400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</p:cSld>
  <p:clrMapOvr>
    <a:masterClrMapping/>
  </p:clrMapOvr>
  <p:transition spd="slow">
    <p:pull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0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/>
          <p:cNvSpPr>
            <a:spLocks noChangeArrowheads="1"/>
          </p:cNvSpPr>
          <p:nvPr userDrawn="1"/>
        </p:nvSpPr>
        <p:spPr bwMode="auto">
          <a:xfrm>
            <a:off x="0" y="0"/>
            <a:ext cx="9144000" cy="644525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pt-BR">
              <a:solidFill>
                <a:srgbClr val="000000"/>
              </a:solidFill>
              <a:cs typeface="Arial" charset="0"/>
            </a:endParaRPr>
          </a:p>
        </p:txBody>
      </p:sp>
    </p:spTree>
  </p:cSld>
  <p:clrMapOvr>
    <a:masterClrMapping/>
  </p:clrMapOvr>
  <p:transition spd="slow">
    <p:pull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1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/>
          <p:cNvSpPr>
            <a:spLocks noChangeArrowheads="1"/>
          </p:cNvSpPr>
          <p:nvPr userDrawn="1"/>
        </p:nvSpPr>
        <p:spPr bwMode="auto">
          <a:xfrm>
            <a:off x="0" y="0"/>
            <a:ext cx="9144000" cy="644525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pt-BR">
              <a:solidFill>
                <a:srgbClr val="000000"/>
              </a:solidFill>
              <a:cs typeface="Arial" charset="0"/>
            </a:endParaRPr>
          </a:p>
        </p:txBody>
      </p:sp>
    </p:spTree>
  </p:cSld>
  <p:clrMapOvr>
    <a:masterClrMapping/>
  </p:clrMapOvr>
  <p:transition spd="slow">
    <p:pull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371600" y="228600"/>
            <a:ext cx="7772400" cy="609600"/>
          </a:xfrm>
          <a:prstGeom prst="rect">
            <a:avLst/>
          </a:prstGeo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</p:spTree>
  </p:cSld>
  <p:clrMapOvr>
    <a:masterClrMapping/>
  </p:clrMapOvr>
  <p:transition spd="slow">
    <p:pull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</p:cSld>
  <p:clrMapOvr>
    <a:masterClrMapping/>
  </p:clrMapOvr>
  <p:transition spd="slow">
    <p:pull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pull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/>
          <p:cNvSpPr>
            <a:spLocks noChangeArrowheads="1"/>
          </p:cNvSpPr>
          <p:nvPr userDrawn="1"/>
        </p:nvSpPr>
        <p:spPr bwMode="auto">
          <a:xfrm>
            <a:off x="0" y="0"/>
            <a:ext cx="9144000" cy="644525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pull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pull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ítulo e tabe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371600" y="228600"/>
            <a:ext cx="7772400" cy="609600"/>
          </a:xfrm>
          <a:prstGeom prst="rect">
            <a:avLst/>
          </a:prstGeo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</p:spTree>
  </p:cSld>
  <p:clrMapOvr>
    <a:masterClrMapping/>
  </p:clrMapOvr>
  <p:transition spd="slow">
    <p:pull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pull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5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/>
          <p:cNvSpPr>
            <a:spLocks noChangeArrowheads="1"/>
          </p:cNvSpPr>
          <p:nvPr userDrawn="1"/>
        </p:nvSpPr>
        <p:spPr bwMode="auto">
          <a:xfrm>
            <a:off x="0" y="0"/>
            <a:ext cx="9144000" cy="644525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pull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</p:cSld>
  <p:clrMapOvr>
    <a:masterClrMapping/>
  </p:clrMapOvr>
  <p:transition spd="slow">
    <p:pull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9_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>
            <a:spLocks noChangeArrowheads="1"/>
          </p:cNvSpPr>
          <p:nvPr userDrawn="1"/>
        </p:nvSpPr>
        <p:spPr bwMode="auto">
          <a:xfrm>
            <a:off x="0" y="0"/>
            <a:ext cx="1219200" cy="990600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  <p:txBody>
          <a:bodyPr wrap="none" anchor="ctr"/>
          <a:lstStyle>
            <a:lvl1pPr eaLnBrk="0" hangingPunct="0">
              <a:defRPr sz="2400" i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 i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 i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 i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 i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>
              <a:defRPr/>
            </a:pPr>
            <a:endParaRPr lang="pt-BR" altLang="pt-BR" smtClean="0">
              <a:solidFill>
                <a:srgbClr val="000000"/>
              </a:solidFill>
            </a:endParaRPr>
          </a:p>
        </p:txBody>
      </p:sp>
      <p:sp>
        <p:nvSpPr>
          <p:cNvPr id="3" name="Rectangle 13"/>
          <p:cNvSpPr>
            <a:spLocks noChangeArrowheads="1"/>
          </p:cNvSpPr>
          <p:nvPr userDrawn="1"/>
        </p:nvSpPr>
        <p:spPr bwMode="auto">
          <a:xfrm>
            <a:off x="0" y="0"/>
            <a:ext cx="9144000" cy="644525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pull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6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/>
          <p:cNvSpPr>
            <a:spLocks noChangeArrowheads="1"/>
          </p:cNvSpPr>
          <p:nvPr userDrawn="1"/>
        </p:nvSpPr>
        <p:spPr bwMode="auto">
          <a:xfrm>
            <a:off x="0" y="0"/>
            <a:ext cx="9144000" cy="644525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pull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pull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 userDrawn="1"/>
        </p:nvSpPr>
        <p:spPr>
          <a:xfrm>
            <a:off x="7380312" y="44623"/>
            <a:ext cx="1728192" cy="6120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381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3" name="Rectangle 13"/>
          <p:cNvSpPr>
            <a:spLocks noChangeArrowheads="1"/>
          </p:cNvSpPr>
          <p:nvPr userDrawn="1"/>
        </p:nvSpPr>
        <p:spPr bwMode="auto">
          <a:xfrm>
            <a:off x="0" y="0"/>
            <a:ext cx="9144000" cy="644525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pull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3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/>
          <p:cNvSpPr>
            <a:spLocks noChangeArrowheads="1"/>
          </p:cNvSpPr>
          <p:nvPr userDrawn="1"/>
        </p:nvSpPr>
        <p:spPr bwMode="auto">
          <a:xfrm>
            <a:off x="0" y="0"/>
            <a:ext cx="9144000" cy="644525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pull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pull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2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pull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</p:spTree>
  </p:cSld>
  <p:clrMapOvr>
    <a:masterClrMapping/>
  </p:clrMapOvr>
  <p:transition spd="slow">
    <p:pull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pull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</p:cSld>
  <p:clrMapOvr>
    <a:masterClrMapping/>
  </p:clrMapOvr>
  <p:transition spd="slow">
    <p:pull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pull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pull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pull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ítulo e tabe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pull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1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pull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371600" y="228600"/>
            <a:ext cx="7772400" cy="609600"/>
          </a:xfrm>
          <a:prstGeom prst="rect">
            <a:avLst/>
          </a:prstGeo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</p:spTree>
  </p:cSld>
  <p:clrMapOvr>
    <a:masterClrMapping/>
  </p:clrMapOvr>
  <p:transition spd="slow">
    <p:pull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</p:cSld>
  <p:clrMapOvr>
    <a:masterClrMapping/>
  </p:clrMapOvr>
  <p:transition spd="slow">
    <p:pull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pull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/>
          <p:cNvSpPr>
            <a:spLocks noChangeArrowheads="1"/>
          </p:cNvSpPr>
          <p:nvPr userDrawn="1"/>
        </p:nvSpPr>
        <p:spPr bwMode="auto">
          <a:xfrm>
            <a:off x="0" y="0"/>
            <a:ext cx="9144000" cy="644525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pt-BR">
              <a:solidFill>
                <a:srgbClr val="000000"/>
              </a:solidFill>
              <a:cs typeface="Arial" charset="0"/>
            </a:endParaRPr>
          </a:p>
        </p:txBody>
      </p:sp>
    </p:spTree>
  </p:cSld>
  <p:clrMapOvr>
    <a:masterClrMapping/>
  </p:clrMapOvr>
  <p:transition spd="slow">
    <p:pull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pull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pull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pull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1_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>
            <a:spLocks noChangeArrowheads="1"/>
          </p:cNvSpPr>
          <p:nvPr userDrawn="1"/>
        </p:nvSpPr>
        <p:spPr bwMode="auto">
          <a:xfrm>
            <a:off x="0" y="0"/>
            <a:ext cx="1219200" cy="990600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  <p:txBody>
          <a:bodyPr wrap="none" anchor="ctr"/>
          <a:lstStyle>
            <a:lvl1pPr eaLnBrk="0" hangingPunct="0">
              <a:defRPr sz="2400" i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 i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 i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 i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 i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>
              <a:defRPr/>
            </a:pPr>
            <a:endParaRPr lang="pt-BR" altLang="pt-BR" smtClean="0">
              <a:solidFill>
                <a:srgbClr val="000000"/>
              </a:solidFill>
            </a:endParaRPr>
          </a:p>
        </p:txBody>
      </p:sp>
      <p:sp>
        <p:nvSpPr>
          <p:cNvPr id="3" name="Rectangle 13"/>
          <p:cNvSpPr>
            <a:spLocks noChangeArrowheads="1"/>
          </p:cNvSpPr>
          <p:nvPr userDrawn="1"/>
        </p:nvSpPr>
        <p:spPr bwMode="auto">
          <a:xfrm>
            <a:off x="0" y="0"/>
            <a:ext cx="9144000" cy="644525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pt-BR">
              <a:solidFill>
                <a:srgbClr val="000000"/>
              </a:solidFill>
              <a:cs typeface="Arial" charset="0"/>
            </a:endParaRPr>
          </a:p>
        </p:txBody>
      </p:sp>
    </p:spTree>
  </p:cSld>
  <p:clrMapOvr>
    <a:masterClrMapping/>
  </p:clrMapOvr>
  <p:transition spd="slow">
    <p:pull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pull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 userDrawn="1"/>
        </p:nvSpPr>
        <p:spPr>
          <a:xfrm>
            <a:off x="7380312" y="44623"/>
            <a:ext cx="1728192" cy="6120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381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3" name="Rectangle 13"/>
          <p:cNvSpPr>
            <a:spLocks noChangeArrowheads="1"/>
          </p:cNvSpPr>
          <p:nvPr userDrawn="1"/>
        </p:nvSpPr>
        <p:spPr bwMode="auto">
          <a:xfrm>
            <a:off x="0" y="0"/>
            <a:ext cx="9144000" cy="644525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pt-BR">
              <a:solidFill>
                <a:srgbClr val="000000"/>
              </a:solidFill>
              <a:cs typeface="Arial" charset="0"/>
            </a:endParaRPr>
          </a:p>
        </p:txBody>
      </p:sp>
    </p:spTree>
  </p:cSld>
  <p:clrMapOvr>
    <a:masterClrMapping/>
  </p:clrMapOvr>
  <p:transition spd="slow">
    <p:pull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5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/>
          <p:cNvSpPr>
            <a:spLocks noChangeArrowheads="1"/>
          </p:cNvSpPr>
          <p:nvPr userDrawn="1"/>
        </p:nvSpPr>
        <p:spPr bwMode="auto">
          <a:xfrm>
            <a:off x="0" y="0"/>
            <a:ext cx="9144000" cy="644525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pt-BR">
              <a:solidFill>
                <a:srgbClr val="000000"/>
              </a:solidFill>
              <a:cs typeface="Arial" charset="0"/>
            </a:endParaRPr>
          </a:p>
        </p:txBody>
      </p:sp>
    </p:spTree>
  </p:cSld>
  <p:clrMapOvr>
    <a:masterClrMapping/>
  </p:clrMapOvr>
  <p:transition spd="slow">
    <p:pull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6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/>
          <p:cNvSpPr>
            <a:spLocks noChangeArrowheads="1"/>
          </p:cNvSpPr>
          <p:nvPr userDrawn="1"/>
        </p:nvSpPr>
        <p:spPr bwMode="auto">
          <a:xfrm>
            <a:off x="0" y="0"/>
            <a:ext cx="9144000" cy="644525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pt-BR">
              <a:solidFill>
                <a:srgbClr val="000000"/>
              </a:solidFill>
              <a:cs typeface="Arial" charset="0"/>
            </a:endParaRPr>
          </a:p>
        </p:txBody>
      </p:sp>
    </p:spTree>
  </p:cSld>
  <p:clrMapOvr>
    <a:masterClrMapping/>
  </p:clrMapOvr>
  <p:transition spd="slow">
    <p:pull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7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/>
          <p:cNvSpPr>
            <a:spLocks noChangeArrowheads="1"/>
          </p:cNvSpPr>
          <p:nvPr userDrawn="1"/>
        </p:nvSpPr>
        <p:spPr bwMode="auto">
          <a:xfrm>
            <a:off x="0" y="0"/>
            <a:ext cx="9144000" cy="644525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pt-BR">
              <a:solidFill>
                <a:srgbClr val="000000"/>
              </a:solidFill>
              <a:cs typeface="Arial" charset="0"/>
            </a:endParaRPr>
          </a:p>
        </p:txBody>
      </p:sp>
    </p:spTree>
  </p:cSld>
  <p:clrMapOvr>
    <a:masterClrMapping/>
  </p:clrMapOvr>
  <p:transition spd="slow">
    <p:pull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/>
          <p:cNvSpPr>
            <a:spLocks noChangeArrowheads="1"/>
          </p:cNvSpPr>
          <p:nvPr userDrawn="1"/>
        </p:nvSpPr>
        <p:spPr bwMode="auto">
          <a:xfrm>
            <a:off x="0" y="0"/>
            <a:ext cx="9144000" cy="644525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pt-BR">
              <a:solidFill>
                <a:srgbClr val="000000"/>
              </a:solidFill>
              <a:cs typeface="Arial" charset="0"/>
            </a:endParaRPr>
          </a:p>
        </p:txBody>
      </p:sp>
    </p:spTree>
  </p:cSld>
  <p:clrMapOvr>
    <a:masterClrMapping/>
  </p:clrMapOvr>
  <p:transition spd="med">
    <p:cover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/>
          <p:cNvSpPr>
            <a:spLocks noGrp="1"/>
          </p:cNvSpPr>
          <p:nvPr>
            <p:ph type="title"/>
          </p:nvPr>
        </p:nvSpPr>
        <p:spPr>
          <a:xfrm>
            <a:off x="538163" y="333375"/>
            <a:ext cx="7921625" cy="6540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4" name="Espaço Reservado para Número de Slide 1"/>
          <p:cNvSpPr>
            <a:spLocks noGrp="1"/>
          </p:cNvSpPr>
          <p:nvPr>
            <p:ph type="sldNum" sz="quarter" idx="10"/>
          </p:nvPr>
        </p:nvSpPr>
        <p:spPr>
          <a:xfrm>
            <a:off x="8120063" y="6356350"/>
            <a:ext cx="6000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1551AB5-D09B-46D4-9D87-847E98467204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  <p:transition spd="med">
    <p:cover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8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/>
          <p:cNvSpPr>
            <a:spLocks noChangeArrowheads="1"/>
          </p:cNvSpPr>
          <p:nvPr userDrawn="1"/>
        </p:nvSpPr>
        <p:spPr bwMode="auto">
          <a:xfrm>
            <a:off x="0" y="0"/>
            <a:ext cx="9144000" cy="644525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pt-BR">
              <a:solidFill>
                <a:srgbClr val="000000"/>
              </a:solidFill>
              <a:cs typeface="Arial" charset="0"/>
            </a:endParaRPr>
          </a:p>
        </p:txBody>
      </p:sp>
    </p:spTree>
  </p:cSld>
  <p:clrMapOvr>
    <a:masterClrMapping/>
  </p:clrMapOvr>
  <p:transition spd="slow">
    <p:pull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pull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</p:spTree>
  </p:cSld>
  <p:clrMapOvr>
    <a:masterClrMapping/>
  </p:clrMapOvr>
  <p:transition spd="slow">
    <p:pull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</p:spTree>
  </p:cSld>
  <p:clrMapOvr>
    <a:masterClrMapping/>
  </p:clrMapOvr>
  <p:transition spd="slow">
    <p:pull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pull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3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371600" y="228600"/>
            <a:ext cx="7772400" cy="609600"/>
          </a:xfrm>
          <a:prstGeom prst="rect">
            <a:avLst/>
          </a:prstGeo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</p:spTree>
  </p:cSld>
  <p:clrMapOvr>
    <a:masterClrMapping/>
  </p:clrMapOvr>
  <p:transition spd="slow">
    <p:pull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</p:cSld>
  <p:clrMapOvr>
    <a:masterClrMapping/>
  </p:clrMapOvr>
  <p:transition spd="slow">
    <p:pull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pull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/>
          <p:cNvSpPr>
            <a:spLocks noChangeArrowheads="1"/>
          </p:cNvSpPr>
          <p:nvPr userDrawn="1"/>
        </p:nvSpPr>
        <p:spPr bwMode="auto">
          <a:xfrm>
            <a:off x="0" y="0"/>
            <a:ext cx="9144000" cy="644525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pt-BR">
              <a:solidFill>
                <a:srgbClr val="000000"/>
              </a:solidFill>
              <a:cs typeface="Arial" charset="0"/>
            </a:endParaRPr>
          </a:p>
        </p:txBody>
      </p:sp>
    </p:spTree>
  </p:cSld>
  <p:clrMapOvr>
    <a:masterClrMapping/>
  </p:clrMapOvr>
  <p:transition spd="slow">
    <p:pull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pull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7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/>
          <p:cNvSpPr>
            <a:spLocks noChangeArrowheads="1"/>
          </p:cNvSpPr>
          <p:nvPr userDrawn="1"/>
        </p:nvSpPr>
        <p:spPr bwMode="auto">
          <a:xfrm>
            <a:off x="0" y="0"/>
            <a:ext cx="9144000" cy="644525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pt-BR">
              <a:solidFill>
                <a:srgbClr val="000000"/>
              </a:solidFill>
              <a:cs typeface="Arial" charset="0"/>
            </a:endParaRPr>
          </a:p>
        </p:txBody>
      </p:sp>
    </p:spTree>
  </p:cSld>
  <p:clrMapOvr>
    <a:masterClrMapping/>
  </p:clrMapOvr>
  <p:transition spd="slow">
    <p:pull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7_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>
            <a:spLocks noChangeArrowheads="1"/>
          </p:cNvSpPr>
          <p:nvPr userDrawn="1"/>
        </p:nvSpPr>
        <p:spPr bwMode="auto">
          <a:xfrm>
            <a:off x="0" y="0"/>
            <a:ext cx="1219200" cy="990600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  <p:txBody>
          <a:bodyPr wrap="none" anchor="ctr"/>
          <a:lstStyle>
            <a:lvl1pPr eaLnBrk="0" hangingPunct="0">
              <a:defRPr sz="2400" i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 i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 i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 i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 i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>
              <a:defRPr/>
            </a:pPr>
            <a:endParaRPr lang="pt-BR" altLang="pt-BR" smtClean="0">
              <a:solidFill>
                <a:srgbClr val="000000"/>
              </a:solidFill>
            </a:endParaRPr>
          </a:p>
        </p:txBody>
      </p:sp>
      <p:sp>
        <p:nvSpPr>
          <p:cNvPr id="3" name="Rectangle 13"/>
          <p:cNvSpPr>
            <a:spLocks noChangeArrowheads="1"/>
          </p:cNvSpPr>
          <p:nvPr userDrawn="1"/>
        </p:nvSpPr>
        <p:spPr bwMode="auto">
          <a:xfrm>
            <a:off x="0" y="0"/>
            <a:ext cx="9144000" cy="644525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pt-BR">
              <a:solidFill>
                <a:srgbClr val="000000"/>
              </a:solidFill>
              <a:cs typeface="Arial" charset="0"/>
            </a:endParaRPr>
          </a:p>
        </p:txBody>
      </p:sp>
    </p:spTree>
  </p:cSld>
  <p:clrMapOvr>
    <a:masterClrMapping/>
  </p:clrMapOvr>
  <p:transition spd="slow">
    <p:pull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8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/>
          <p:cNvSpPr>
            <a:spLocks noChangeArrowheads="1"/>
          </p:cNvSpPr>
          <p:nvPr userDrawn="1"/>
        </p:nvSpPr>
        <p:spPr bwMode="auto">
          <a:xfrm>
            <a:off x="0" y="0"/>
            <a:ext cx="9144000" cy="644525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pt-BR">
              <a:solidFill>
                <a:srgbClr val="000000"/>
              </a:solidFill>
              <a:cs typeface="Arial" charset="0"/>
            </a:endParaRPr>
          </a:p>
        </p:txBody>
      </p:sp>
    </p:spTree>
  </p:cSld>
  <p:clrMapOvr>
    <a:masterClrMapping/>
  </p:clrMapOvr>
  <p:transition spd="slow">
    <p:pull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smtClean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</p:spTree>
  </p:cSld>
  <p:clrMapOvr>
    <a:masterClrMapping/>
  </p:clrMapOvr>
  <p:transition spd="slow">
    <p:pull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pull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 userDrawn="1"/>
        </p:nvSpPr>
        <p:spPr>
          <a:xfrm>
            <a:off x="7380312" y="44623"/>
            <a:ext cx="1728192" cy="6120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381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3" name="Rectangle 13"/>
          <p:cNvSpPr>
            <a:spLocks noChangeArrowheads="1"/>
          </p:cNvSpPr>
          <p:nvPr userDrawn="1"/>
        </p:nvSpPr>
        <p:spPr bwMode="auto">
          <a:xfrm>
            <a:off x="0" y="0"/>
            <a:ext cx="9144000" cy="644525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pt-BR">
              <a:solidFill>
                <a:srgbClr val="000000"/>
              </a:solidFill>
              <a:cs typeface="Arial" charset="0"/>
            </a:endParaRPr>
          </a:p>
        </p:txBody>
      </p:sp>
    </p:spTree>
  </p:cSld>
  <p:clrMapOvr>
    <a:masterClrMapping/>
  </p:clrMapOvr>
  <p:transition spd="slow">
    <p:pull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4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/>
          <p:cNvSpPr>
            <a:spLocks noChangeArrowheads="1"/>
          </p:cNvSpPr>
          <p:nvPr userDrawn="1"/>
        </p:nvSpPr>
        <p:spPr bwMode="auto">
          <a:xfrm>
            <a:off x="0" y="0"/>
            <a:ext cx="9144000" cy="644525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pt-BR">
              <a:solidFill>
                <a:srgbClr val="000000"/>
              </a:solidFill>
              <a:cs typeface="Arial" charset="0"/>
            </a:endParaRPr>
          </a:p>
        </p:txBody>
      </p:sp>
    </p:spTree>
  </p:cSld>
  <p:clrMapOvr>
    <a:masterClrMapping/>
  </p:clrMapOvr>
  <p:transition spd="slow">
    <p:pull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5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/>
          <p:cNvSpPr>
            <a:spLocks noChangeArrowheads="1"/>
          </p:cNvSpPr>
          <p:nvPr userDrawn="1"/>
        </p:nvSpPr>
        <p:spPr bwMode="auto">
          <a:xfrm>
            <a:off x="0" y="0"/>
            <a:ext cx="9144000" cy="644525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pt-BR">
              <a:solidFill>
                <a:srgbClr val="000000"/>
              </a:solidFill>
              <a:cs typeface="Arial" charset="0"/>
            </a:endParaRPr>
          </a:p>
        </p:txBody>
      </p:sp>
    </p:spTree>
  </p:cSld>
  <p:clrMapOvr>
    <a:masterClrMapping/>
  </p:clrMapOvr>
  <p:transition spd="slow">
    <p:pull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6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/>
          <p:cNvSpPr>
            <a:spLocks noChangeArrowheads="1"/>
          </p:cNvSpPr>
          <p:nvPr userDrawn="1"/>
        </p:nvSpPr>
        <p:spPr bwMode="auto">
          <a:xfrm>
            <a:off x="0" y="0"/>
            <a:ext cx="9144000" cy="644525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pt-BR">
              <a:solidFill>
                <a:srgbClr val="000000"/>
              </a:solidFill>
              <a:cs typeface="Arial" charset="0"/>
            </a:endParaRPr>
          </a:p>
        </p:txBody>
      </p:sp>
    </p:spTree>
  </p:cSld>
  <p:clrMapOvr>
    <a:masterClrMapping/>
  </p:clrMapOvr>
  <p:transition spd="slow">
    <p:pull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7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/>
          <p:cNvSpPr>
            <a:spLocks noChangeArrowheads="1"/>
          </p:cNvSpPr>
          <p:nvPr userDrawn="1"/>
        </p:nvSpPr>
        <p:spPr bwMode="auto">
          <a:xfrm>
            <a:off x="0" y="0"/>
            <a:ext cx="9144000" cy="644525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pt-BR">
              <a:solidFill>
                <a:srgbClr val="000000"/>
              </a:solidFill>
              <a:cs typeface="Arial" charset="0"/>
            </a:endParaRPr>
          </a:p>
        </p:txBody>
      </p:sp>
    </p:spTree>
  </p:cSld>
  <p:clrMapOvr>
    <a:masterClrMapping/>
  </p:clrMapOvr>
  <p:transition spd="slow">
    <p:pull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8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pull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</p:spTree>
  </p:cSld>
  <p:clrMapOvr>
    <a:masterClrMapping/>
  </p:clrMapOvr>
  <p:transition spd="slow">
    <p:pull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pull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</p:cSld>
  <p:clrMapOvr>
    <a:masterClrMapping/>
  </p:clrMapOvr>
  <p:transition spd="slow">
    <p:pull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371600" y="228600"/>
            <a:ext cx="7772400" cy="609600"/>
          </a:xfrm>
          <a:prstGeom prst="rect">
            <a:avLst/>
          </a:prstGeo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1371600" y="1524000"/>
            <a:ext cx="7772400" cy="53340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</p:cSld>
  <p:clrMapOvr>
    <a:masterClrMapping/>
  </p:clrMapOvr>
  <p:transition spd="slow">
    <p:pull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2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371600" y="228600"/>
            <a:ext cx="7772400" cy="609600"/>
          </a:xfrm>
          <a:prstGeom prst="rect">
            <a:avLst/>
          </a:prstGeo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</p:spTree>
  </p:cSld>
  <p:clrMapOvr>
    <a:masterClrMapping/>
  </p:clrMapOvr>
  <p:transition spd="slow">
    <p:pull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</p:cSld>
  <p:clrMapOvr>
    <a:masterClrMapping/>
  </p:clrMapOvr>
  <p:transition spd="slow">
    <p:pull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pull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/>
          <p:cNvSpPr>
            <a:spLocks noChangeArrowheads="1"/>
          </p:cNvSpPr>
          <p:nvPr userDrawn="1"/>
        </p:nvSpPr>
        <p:spPr bwMode="auto">
          <a:xfrm>
            <a:off x="0" y="0"/>
            <a:ext cx="9144000" cy="644525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pt-BR">
              <a:solidFill>
                <a:srgbClr val="000000"/>
              </a:solidFill>
              <a:cs typeface="Arial" charset="0"/>
            </a:endParaRPr>
          </a:p>
        </p:txBody>
      </p:sp>
    </p:spTree>
  </p:cSld>
  <p:clrMapOvr>
    <a:masterClrMapping/>
  </p:clrMapOvr>
  <p:transition spd="slow">
    <p:pull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pull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9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/>
          <p:cNvSpPr>
            <a:spLocks noChangeArrowheads="1"/>
          </p:cNvSpPr>
          <p:nvPr userDrawn="1"/>
        </p:nvSpPr>
        <p:spPr bwMode="auto">
          <a:xfrm>
            <a:off x="0" y="0"/>
            <a:ext cx="9144000" cy="644525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pt-BR">
              <a:solidFill>
                <a:srgbClr val="000000"/>
              </a:solidFill>
              <a:cs typeface="Arial" charset="0"/>
            </a:endParaRPr>
          </a:p>
        </p:txBody>
      </p:sp>
    </p:spTree>
  </p:cSld>
  <p:clrMapOvr>
    <a:masterClrMapping/>
  </p:clrMapOvr>
  <p:transition spd="slow">
    <p:pull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0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/>
          <p:cNvSpPr>
            <a:spLocks noChangeArrowheads="1"/>
          </p:cNvSpPr>
          <p:nvPr userDrawn="1"/>
        </p:nvSpPr>
        <p:spPr bwMode="auto">
          <a:xfrm>
            <a:off x="0" y="0"/>
            <a:ext cx="9144000" cy="644525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pt-BR">
              <a:solidFill>
                <a:srgbClr val="000000"/>
              </a:solidFill>
              <a:cs typeface="Arial" charset="0"/>
            </a:endParaRPr>
          </a:p>
        </p:txBody>
      </p:sp>
    </p:spTree>
  </p:cSld>
  <p:clrMapOvr>
    <a:masterClrMapping/>
  </p:clrMapOvr>
  <p:transition spd="slow">
    <p:pull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pull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 userDrawn="1"/>
        </p:nvSpPr>
        <p:spPr>
          <a:xfrm>
            <a:off x="7380312" y="44623"/>
            <a:ext cx="1728192" cy="6120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381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3" name="Rectangle 13"/>
          <p:cNvSpPr>
            <a:spLocks noChangeArrowheads="1"/>
          </p:cNvSpPr>
          <p:nvPr userDrawn="1"/>
        </p:nvSpPr>
        <p:spPr bwMode="auto">
          <a:xfrm>
            <a:off x="0" y="0"/>
            <a:ext cx="9144000" cy="644525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pt-BR">
              <a:solidFill>
                <a:srgbClr val="000000"/>
              </a:solidFill>
              <a:cs typeface="Arial" charset="0"/>
            </a:endParaRPr>
          </a:p>
        </p:txBody>
      </p:sp>
    </p:spTree>
  </p:cSld>
  <p:clrMapOvr>
    <a:masterClrMapping/>
  </p:clrMapOvr>
  <p:transition spd="slow">
    <p:pull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53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/>
          <p:cNvSpPr>
            <a:spLocks noChangeArrowheads="1"/>
          </p:cNvSpPr>
          <p:nvPr userDrawn="1"/>
        </p:nvSpPr>
        <p:spPr bwMode="auto">
          <a:xfrm>
            <a:off x="0" y="0"/>
            <a:ext cx="9144000" cy="644525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pt-BR">
              <a:solidFill>
                <a:srgbClr val="000000"/>
              </a:solidFill>
              <a:cs typeface="Arial" charset="0"/>
            </a:endParaRPr>
          </a:p>
        </p:txBody>
      </p:sp>
    </p:spTree>
  </p:cSld>
  <p:clrMapOvr>
    <a:masterClrMapping/>
  </p:clrMapOvr>
  <p:transition spd="slow">
    <p:pull/>
  </p:transition>
</p:sldLayout>
</file>

<file path=ppt/slideMasters/_rels/slideMaster1.xml.rels><?xml version="1.0" encoding="UTF-8" standalone="yes"?>
<Relationships xmlns="http://schemas.openxmlformats.org/package/2006/relationships"><Relationship Id="rId117" Type="http://schemas.openxmlformats.org/officeDocument/2006/relationships/slideLayout" Target="../slideLayouts/slideLayout117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63" Type="http://schemas.openxmlformats.org/officeDocument/2006/relationships/slideLayout" Target="../slideLayouts/slideLayout63.xml"/><Relationship Id="rId84" Type="http://schemas.openxmlformats.org/officeDocument/2006/relationships/slideLayout" Target="../slideLayouts/slideLayout84.xml"/><Relationship Id="rId138" Type="http://schemas.openxmlformats.org/officeDocument/2006/relationships/slideLayout" Target="../slideLayouts/slideLayout138.xml"/><Relationship Id="rId159" Type="http://schemas.openxmlformats.org/officeDocument/2006/relationships/slideLayout" Target="../slideLayouts/slideLayout159.xml"/><Relationship Id="rId170" Type="http://schemas.openxmlformats.org/officeDocument/2006/relationships/slideLayout" Target="../slideLayouts/slideLayout170.xml"/><Relationship Id="rId191" Type="http://schemas.openxmlformats.org/officeDocument/2006/relationships/slideLayout" Target="../slideLayouts/slideLayout191.xml"/><Relationship Id="rId205" Type="http://schemas.openxmlformats.org/officeDocument/2006/relationships/slideLayout" Target="../slideLayouts/slideLayout205.xml"/><Relationship Id="rId226" Type="http://schemas.openxmlformats.org/officeDocument/2006/relationships/slideLayout" Target="../slideLayouts/slideLayout226.xml"/><Relationship Id="rId107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.xml"/><Relationship Id="rId32" Type="http://schemas.openxmlformats.org/officeDocument/2006/relationships/slideLayout" Target="../slideLayouts/slideLayout32.xml"/><Relationship Id="rId53" Type="http://schemas.openxmlformats.org/officeDocument/2006/relationships/slideLayout" Target="../slideLayouts/slideLayout53.xml"/><Relationship Id="rId74" Type="http://schemas.openxmlformats.org/officeDocument/2006/relationships/slideLayout" Target="../slideLayouts/slideLayout74.xml"/><Relationship Id="rId128" Type="http://schemas.openxmlformats.org/officeDocument/2006/relationships/slideLayout" Target="../slideLayouts/slideLayout128.xml"/><Relationship Id="rId149" Type="http://schemas.openxmlformats.org/officeDocument/2006/relationships/slideLayout" Target="../slideLayouts/slideLayout149.xml"/><Relationship Id="rId5" Type="http://schemas.openxmlformats.org/officeDocument/2006/relationships/slideLayout" Target="../slideLayouts/slideLayout5.xml"/><Relationship Id="rId95" Type="http://schemas.openxmlformats.org/officeDocument/2006/relationships/slideLayout" Target="../slideLayouts/slideLayout95.xml"/><Relationship Id="rId160" Type="http://schemas.openxmlformats.org/officeDocument/2006/relationships/slideLayout" Target="../slideLayouts/slideLayout160.xml"/><Relationship Id="rId181" Type="http://schemas.openxmlformats.org/officeDocument/2006/relationships/slideLayout" Target="../slideLayouts/slideLayout181.xml"/><Relationship Id="rId216" Type="http://schemas.openxmlformats.org/officeDocument/2006/relationships/slideLayout" Target="../slideLayouts/slideLayout216.xml"/><Relationship Id="rId237" Type="http://schemas.openxmlformats.org/officeDocument/2006/relationships/slideLayout" Target="../slideLayouts/slideLayout237.xml"/><Relationship Id="rId22" Type="http://schemas.openxmlformats.org/officeDocument/2006/relationships/slideLayout" Target="../slideLayouts/slideLayout22.xml"/><Relationship Id="rId43" Type="http://schemas.openxmlformats.org/officeDocument/2006/relationships/slideLayout" Target="../slideLayouts/slideLayout43.xml"/><Relationship Id="rId64" Type="http://schemas.openxmlformats.org/officeDocument/2006/relationships/slideLayout" Target="../slideLayouts/slideLayout64.xml"/><Relationship Id="rId118" Type="http://schemas.openxmlformats.org/officeDocument/2006/relationships/slideLayout" Target="../slideLayouts/slideLayout118.xml"/><Relationship Id="rId139" Type="http://schemas.openxmlformats.org/officeDocument/2006/relationships/slideLayout" Target="../slideLayouts/slideLayout139.xml"/><Relationship Id="rId85" Type="http://schemas.openxmlformats.org/officeDocument/2006/relationships/slideLayout" Target="../slideLayouts/slideLayout85.xml"/><Relationship Id="rId150" Type="http://schemas.openxmlformats.org/officeDocument/2006/relationships/slideLayout" Target="../slideLayouts/slideLayout150.xml"/><Relationship Id="rId171" Type="http://schemas.openxmlformats.org/officeDocument/2006/relationships/slideLayout" Target="../slideLayouts/slideLayout171.xml"/><Relationship Id="rId192" Type="http://schemas.openxmlformats.org/officeDocument/2006/relationships/slideLayout" Target="../slideLayouts/slideLayout192.xml"/><Relationship Id="rId206" Type="http://schemas.openxmlformats.org/officeDocument/2006/relationships/slideLayout" Target="../slideLayouts/slideLayout206.xml"/><Relationship Id="rId227" Type="http://schemas.openxmlformats.org/officeDocument/2006/relationships/slideLayout" Target="../slideLayouts/slideLayout227.xml"/><Relationship Id="rId201" Type="http://schemas.openxmlformats.org/officeDocument/2006/relationships/slideLayout" Target="../slideLayouts/slideLayout201.xml"/><Relationship Id="rId222" Type="http://schemas.openxmlformats.org/officeDocument/2006/relationships/slideLayout" Target="../slideLayouts/slideLayout222.xml"/><Relationship Id="rId243" Type="http://schemas.openxmlformats.org/officeDocument/2006/relationships/slideLayout" Target="../slideLayouts/slideLayout24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59" Type="http://schemas.openxmlformats.org/officeDocument/2006/relationships/slideLayout" Target="../slideLayouts/slideLayout59.xml"/><Relationship Id="rId103" Type="http://schemas.openxmlformats.org/officeDocument/2006/relationships/slideLayout" Target="../slideLayouts/slideLayout103.xml"/><Relationship Id="rId108" Type="http://schemas.openxmlformats.org/officeDocument/2006/relationships/slideLayout" Target="../slideLayouts/slideLayout108.xml"/><Relationship Id="rId124" Type="http://schemas.openxmlformats.org/officeDocument/2006/relationships/slideLayout" Target="../slideLayouts/slideLayout124.xml"/><Relationship Id="rId129" Type="http://schemas.openxmlformats.org/officeDocument/2006/relationships/slideLayout" Target="../slideLayouts/slideLayout129.xml"/><Relationship Id="rId54" Type="http://schemas.openxmlformats.org/officeDocument/2006/relationships/slideLayout" Target="../slideLayouts/slideLayout54.xml"/><Relationship Id="rId70" Type="http://schemas.openxmlformats.org/officeDocument/2006/relationships/slideLayout" Target="../slideLayouts/slideLayout70.xml"/><Relationship Id="rId75" Type="http://schemas.openxmlformats.org/officeDocument/2006/relationships/slideLayout" Target="../slideLayouts/slideLayout75.xml"/><Relationship Id="rId91" Type="http://schemas.openxmlformats.org/officeDocument/2006/relationships/slideLayout" Target="../slideLayouts/slideLayout91.xml"/><Relationship Id="rId96" Type="http://schemas.openxmlformats.org/officeDocument/2006/relationships/slideLayout" Target="../slideLayouts/slideLayout96.xml"/><Relationship Id="rId140" Type="http://schemas.openxmlformats.org/officeDocument/2006/relationships/slideLayout" Target="../slideLayouts/slideLayout140.xml"/><Relationship Id="rId145" Type="http://schemas.openxmlformats.org/officeDocument/2006/relationships/slideLayout" Target="../slideLayouts/slideLayout145.xml"/><Relationship Id="rId161" Type="http://schemas.openxmlformats.org/officeDocument/2006/relationships/slideLayout" Target="../slideLayouts/slideLayout161.xml"/><Relationship Id="rId166" Type="http://schemas.openxmlformats.org/officeDocument/2006/relationships/slideLayout" Target="../slideLayouts/slideLayout166.xml"/><Relationship Id="rId182" Type="http://schemas.openxmlformats.org/officeDocument/2006/relationships/slideLayout" Target="../slideLayouts/slideLayout182.xml"/><Relationship Id="rId187" Type="http://schemas.openxmlformats.org/officeDocument/2006/relationships/slideLayout" Target="../slideLayouts/slideLayout187.xml"/><Relationship Id="rId217" Type="http://schemas.openxmlformats.org/officeDocument/2006/relationships/slideLayout" Target="../slideLayouts/slideLayout217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212" Type="http://schemas.openxmlformats.org/officeDocument/2006/relationships/slideLayout" Target="../slideLayouts/slideLayout212.xml"/><Relationship Id="rId233" Type="http://schemas.openxmlformats.org/officeDocument/2006/relationships/slideLayout" Target="../slideLayouts/slideLayout233.xml"/><Relationship Id="rId238" Type="http://schemas.openxmlformats.org/officeDocument/2006/relationships/slideLayout" Target="../slideLayouts/slideLayout238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49" Type="http://schemas.openxmlformats.org/officeDocument/2006/relationships/slideLayout" Target="../slideLayouts/slideLayout49.xml"/><Relationship Id="rId114" Type="http://schemas.openxmlformats.org/officeDocument/2006/relationships/slideLayout" Target="../slideLayouts/slideLayout114.xml"/><Relationship Id="rId119" Type="http://schemas.openxmlformats.org/officeDocument/2006/relationships/slideLayout" Target="../slideLayouts/slideLayout119.xml"/><Relationship Id="rId44" Type="http://schemas.openxmlformats.org/officeDocument/2006/relationships/slideLayout" Target="../slideLayouts/slideLayout44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81" Type="http://schemas.openxmlformats.org/officeDocument/2006/relationships/slideLayout" Target="../slideLayouts/slideLayout81.xml"/><Relationship Id="rId86" Type="http://schemas.openxmlformats.org/officeDocument/2006/relationships/slideLayout" Target="../slideLayouts/slideLayout86.xml"/><Relationship Id="rId130" Type="http://schemas.openxmlformats.org/officeDocument/2006/relationships/slideLayout" Target="../slideLayouts/slideLayout130.xml"/><Relationship Id="rId135" Type="http://schemas.openxmlformats.org/officeDocument/2006/relationships/slideLayout" Target="../slideLayouts/slideLayout135.xml"/><Relationship Id="rId151" Type="http://schemas.openxmlformats.org/officeDocument/2006/relationships/slideLayout" Target="../slideLayouts/slideLayout151.xml"/><Relationship Id="rId156" Type="http://schemas.openxmlformats.org/officeDocument/2006/relationships/slideLayout" Target="../slideLayouts/slideLayout156.xml"/><Relationship Id="rId177" Type="http://schemas.openxmlformats.org/officeDocument/2006/relationships/slideLayout" Target="../slideLayouts/slideLayout177.xml"/><Relationship Id="rId198" Type="http://schemas.openxmlformats.org/officeDocument/2006/relationships/slideLayout" Target="../slideLayouts/slideLayout198.xml"/><Relationship Id="rId172" Type="http://schemas.openxmlformats.org/officeDocument/2006/relationships/slideLayout" Target="../slideLayouts/slideLayout172.xml"/><Relationship Id="rId193" Type="http://schemas.openxmlformats.org/officeDocument/2006/relationships/slideLayout" Target="../slideLayouts/slideLayout193.xml"/><Relationship Id="rId202" Type="http://schemas.openxmlformats.org/officeDocument/2006/relationships/slideLayout" Target="../slideLayouts/slideLayout202.xml"/><Relationship Id="rId207" Type="http://schemas.openxmlformats.org/officeDocument/2006/relationships/slideLayout" Target="../slideLayouts/slideLayout207.xml"/><Relationship Id="rId223" Type="http://schemas.openxmlformats.org/officeDocument/2006/relationships/slideLayout" Target="../slideLayouts/slideLayout223.xml"/><Relationship Id="rId228" Type="http://schemas.openxmlformats.org/officeDocument/2006/relationships/slideLayout" Target="../slideLayouts/slideLayout228.xml"/><Relationship Id="rId244" Type="http://schemas.openxmlformats.org/officeDocument/2006/relationships/slideLayout" Target="../slideLayouts/slideLayout244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109" Type="http://schemas.openxmlformats.org/officeDocument/2006/relationships/slideLayout" Target="../slideLayouts/slideLayout10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6" Type="http://schemas.openxmlformats.org/officeDocument/2006/relationships/slideLayout" Target="../slideLayouts/slideLayout76.xml"/><Relationship Id="rId97" Type="http://schemas.openxmlformats.org/officeDocument/2006/relationships/slideLayout" Target="../slideLayouts/slideLayout97.xml"/><Relationship Id="rId104" Type="http://schemas.openxmlformats.org/officeDocument/2006/relationships/slideLayout" Target="../slideLayouts/slideLayout104.xml"/><Relationship Id="rId120" Type="http://schemas.openxmlformats.org/officeDocument/2006/relationships/slideLayout" Target="../slideLayouts/slideLayout120.xml"/><Relationship Id="rId125" Type="http://schemas.openxmlformats.org/officeDocument/2006/relationships/slideLayout" Target="../slideLayouts/slideLayout125.xml"/><Relationship Id="rId141" Type="http://schemas.openxmlformats.org/officeDocument/2006/relationships/slideLayout" Target="../slideLayouts/slideLayout141.xml"/><Relationship Id="rId146" Type="http://schemas.openxmlformats.org/officeDocument/2006/relationships/slideLayout" Target="../slideLayouts/slideLayout146.xml"/><Relationship Id="rId167" Type="http://schemas.openxmlformats.org/officeDocument/2006/relationships/slideLayout" Target="../slideLayouts/slideLayout167.xml"/><Relationship Id="rId188" Type="http://schemas.openxmlformats.org/officeDocument/2006/relationships/slideLayout" Target="../slideLayouts/slideLayout188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Relationship Id="rId92" Type="http://schemas.openxmlformats.org/officeDocument/2006/relationships/slideLayout" Target="../slideLayouts/slideLayout92.xml"/><Relationship Id="rId162" Type="http://schemas.openxmlformats.org/officeDocument/2006/relationships/slideLayout" Target="../slideLayouts/slideLayout162.xml"/><Relationship Id="rId183" Type="http://schemas.openxmlformats.org/officeDocument/2006/relationships/slideLayout" Target="../slideLayouts/slideLayout183.xml"/><Relationship Id="rId213" Type="http://schemas.openxmlformats.org/officeDocument/2006/relationships/slideLayout" Target="../slideLayouts/slideLayout213.xml"/><Relationship Id="rId218" Type="http://schemas.openxmlformats.org/officeDocument/2006/relationships/slideLayout" Target="../slideLayouts/slideLayout218.xml"/><Relationship Id="rId234" Type="http://schemas.openxmlformats.org/officeDocument/2006/relationships/slideLayout" Target="../slideLayouts/slideLayout234.xml"/><Relationship Id="rId239" Type="http://schemas.openxmlformats.org/officeDocument/2006/relationships/slideLayout" Target="../slideLayouts/slideLayout239.xml"/><Relationship Id="rId2" Type="http://schemas.openxmlformats.org/officeDocument/2006/relationships/slideLayout" Target="../slideLayouts/slideLayout2.xml"/><Relationship Id="rId29" Type="http://schemas.openxmlformats.org/officeDocument/2006/relationships/slideLayout" Target="../slideLayouts/slideLayout29.xml"/><Relationship Id="rId24" Type="http://schemas.openxmlformats.org/officeDocument/2006/relationships/slideLayout" Target="../slideLayouts/slideLayout24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66" Type="http://schemas.openxmlformats.org/officeDocument/2006/relationships/slideLayout" Target="../slideLayouts/slideLayout66.xml"/><Relationship Id="rId87" Type="http://schemas.openxmlformats.org/officeDocument/2006/relationships/slideLayout" Target="../slideLayouts/slideLayout87.xml"/><Relationship Id="rId110" Type="http://schemas.openxmlformats.org/officeDocument/2006/relationships/slideLayout" Target="../slideLayouts/slideLayout110.xml"/><Relationship Id="rId115" Type="http://schemas.openxmlformats.org/officeDocument/2006/relationships/slideLayout" Target="../slideLayouts/slideLayout115.xml"/><Relationship Id="rId131" Type="http://schemas.openxmlformats.org/officeDocument/2006/relationships/slideLayout" Target="../slideLayouts/slideLayout131.xml"/><Relationship Id="rId136" Type="http://schemas.openxmlformats.org/officeDocument/2006/relationships/slideLayout" Target="../slideLayouts/slideLayout136.xml"/><Relationship Id="rId157" Type="http://schemas.openxmlformats.org/officeDocument/2006/relationships/slideLayout" Target="../slideLayouts/slideLayout157.xml"/><Relationship Id="rId178" Type="http://schemas.openxmlformats.org/officeDocument/2006/relationships/slideLayout" Target="../slideLayouts/slideLayout178.xml"/><Relationship Id="rId61" Type="http://schemas.openxmlformats.org/officeDocument/2006/relationships/slideLayout" Target="../slideLayouts/slideLayout61.xml"/><Relationship Id="rId82" Type="http://schemas.openxmlformats.org/officeDocument/2006/relationships/slideLayout" Target="../slideLayouts/slideLayout82.xml"/><Relationship Id="rId152" Type="http://schemas.openxmlformats.org/officeDocument/2006/relationships/slideLayout" Target="../slideLayouts/slideLayout152.xml"/><Relationship Id="rId173" Type="http://schemas.openxmlformats.org/officeDocument/2006/relationships/slideLayout" Target="../slideLayouts/slideLayout173.xml"/><Relationship Id="rId194" Type="http://schemas.openxmlformats.org/officeDocument/2006/relationships/slideLayout" Target="../slideLayouts/slideLayout194.xml"/><Relationship Id="rId199" Type="http://schemas.openxmlformats.org/officeDocument/2006/relationships/slideLayout" Target="../slideLayouts/slideLayout199.xml"/><Relationship Id="rId203" Type="http://schemas.openxmlformats.org/officeDocument/2006/relationships/slideLayout" Target="../slideLayouts/slideLayout203.xml"/><Relationship Id="rId208" Type="http://schemas.openxmlformats.org/officeDocument/2006/relationships/slideLayout" Target="../slideLayouts/slideLayout208.xml"/><Relationship Id="rId229" Type="http://schemas.openxmlformats.org/officeDocument/2006/relationships/slideLayout" Target="../slideLayouts/slideLayout229.xml"/><Relationship Id="rId19" Type="http://schemas.openxmlformats.org/officeDocument/2006/relationships/slideLayout" Target="../slideLayouts/slideLayout19.xml"/><Relationship Id="rId224" Type="http://schemas.openxmlformats.org/officeDocument/2006/relationships/slideLayout" Target="../slideLayouts/slideLayout224.xml"/><Relationship Id="rId240" Type="http://schemas.openxmlformats.org/officeDocument/2006/relationships/slideLayout" Target="../slideLayouts/slideLayout240.xml"/><Relationship Id="rId245" Type="http://schemas.openxmlformats.org/officeDocument/2006/relationships/slideLayout" Target="../slideLayouts/slideLayout245.xml"/><Relationship Id="rId14" Type="http://schemas.openxmlformats.org/officeDocument/2006/relationships/slideLayout" Target="../slideLayouts/slideLayout14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56" Type="http://schemas.openxmlformats.org/officeDocument/2006/relationships/slideLayout" Target="../slideLayouts/slideLayout56.xml"/><Relationship Id="rId77" Type="http://schemas.openxmlformats.org/officeDocument/2006/relationships/slideLayout" Target="../slideLayouts/slideLayout77.xml"/><Relationship Id="rId100" Type="http://schemas.openxmlformats.org/officeDocument/2006/relationships/slideLayout" Target="../slideLayouts/slideLayout100.xml"/><Relationship Id="rId105" Type="http://schemas.openxmlformats.org/officeDocument/2006/relationships/slideLayout" Target="../slideLayouts/slideLayout105.xml"/><Relationship Id="rId126" Type="http://schemas.openxmlformats.org/officeDocument/2006/relationships/slideLayout" Target="../slideLayouts/slideLayout126.xml"/><Relationship Id="rId147" Type="http://schemas.openxmlformats.org/officeDocument/2006/relationships/slideLayout" Target="../slideLayouts/slideLayout147.xml"/><Relationship Id="rId168" Type="http://schemas.openxmlformats.org/officeDocument/2006/relationships/slideLayout" Target="../slideLayouts/slideLayout168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93" Type="http://schemas.openxmlformats.org/officeDocument/2006/relationships/slideLayout" Target="../slideLayouts/slideLayout93.xml"/><Relationship Id="rId98" Type="http://schemas.openxmlformats.org/officeDocument/2006/relationships/slideLayout" Target="../slideLayouts/slideLayout98.xml"/><Relationship Id="rId121" Type="http://schemas.openxmlformats.org/officeDocument/2006/relationships/slideLayout" Target="../slideLayouts/slideLayout121.xml"/><Relationship Id="rId142" Type="http://schemas.openxmlformats.org/officeDocument/2006/relationships/slideLayout" Target="../slideLayouts/slideLayout142.xml"/><Relationship Id="rId163" Type="http://schemas.openxmlformats.org/officeDocument/2006/relationships/slideLayout" Target="../slideLayouts/slideLayout163.xml"/><Relationship Id="rId184" Type="http://schemas.openxmlformats.org/officeDocument/2006/relationships/slideLayout" Target="../slideLayouts/slideLayout184.xml"/><Relationship Id="rId189" Type="http://schemas.openxmlformats.org/officeDocument/2006/relationships/slideLayout" Target="../slideLayouts/slideLayout189.xml"/><Relationship Id="rId219" Type="http://schemas.openxmlformats.org/officeDocument/2006/relationships/slideLayout" Target="../slideLayouts/slideLayout219.xml"/><Relationship Id="rId3" Type="http://schemas.openxmlformats.org/officeDocument/2006/relationships/slideLayout" Target="../slideLayouts/slideLayout3.xml"/><Relationship Id="rId214" Type="http://schemas.openxmlformats.org/officeDocument/2006/relationships/slideLayout" Target="../slideLayouts/slideLayout214.xml"/><Relationship Id="rId230" Type="http://schemas.openxmlformats.org/officeDocument/2006/relationships/slideLayout" Target="../slideLayouts/slideLayout230.xml"/><Relationship Id="rId235" Type="http://schemas.openxmlformats.org/officeDocument/2006/relationships/slideLayout" Target="../slideLayouts/slideLayout235.xml"/><Relationship Id="rId25" Type="http://schemas.openxmlformats.org/officeDocument/2006/relationships/slideLayout" Target="../slideLayouts/slideLayout25.xml"/><Relationship Id="rId46" Type="http://schemas.openxmlformats.org/officeDocument/2006/relationships/slideLayout" Target="../slideLayouts/slideLayout46.xml"/><Relationship Id="rId67" Type="http://schemas.openxmlformats.org/officeDocument/2006/relationships/slideLayout" Target="../slideLayouts/slideLayout67.xml"/><Relationship Id="rId116" Type="http://schemas.openxmlformats.org/officeDocument/2006/relationships/slideLayout" Target="../slideLayouts/slideLayout116.xml"/><Relationship Id="rId137" Type="http://schemas.openxmlformats.org/officeDocument/2006/relationships/slideLayout" Target="../slideLayouts/slideLayout137.xml"/><Relationship Id="rId158" Type="http://schemas.openxmlformats.org/officeDocument/2006/relationships/slideLayout" Target="../slideLayouts/slideLayout158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62" Type="http://schemas.openxmlformats.org/officeDocument/2006/relationships/slideLayout" Target="../slideLayouts/slideLayout62.xml"/><Relationship Id="rId83" Type="http://schemas.openxmlformats.org/officeDocument/2006/relationships/slideLayout" Target="../slideLayouts/slideLayout83.xml"/><Relationship Id="rId88" Type="http://schemas.openxmlformats.org/officeDocument/2006/relationships/slideLayout" Target="../slideLayouts/slideLayout88.xml"/><Relationship Id="rId111" Type="http://schemas.openxmlformats.org/officeDocument/2006/relationships/slideLayout" Target="../slideLayouts/slideLayout111.xml"/><Relationship Id="rId132" Type="http://schemas.openxmlformats.org/officeDocument/2006/relationships/slideLayout" Target="../slideLayouts/slideLayout132.xml"/><Relationship Id="rId153" Type="http://schemas.openxmlformats.org/officeDocument/2006/relationships/slideLayout" Target="../slideLayouts/slideLayout153.xml"/><Relationship Id="rId174" Type="http://schemas.openxmlformats.org/officeDocument/2006/relationships/slideLayout" Target="../slideLayouts/slideLayout174.xml"/><Relationship Id="rId179" Type="http://schemas.openxmlformats.org/officeDocument/2006/relationships/slideLayout" Target="../slideLayouts/slideLayout179.xml"/><Relationship Id="rId195" Type="http://schemas.openxmlformats.org/officeDocument/2006/relationships/slideLayout" Target="../slideLayouts/slideLayout195.xml"/><Relationship Id="rId209" Type="http://schemas.openxmlformats.org/officeDocument/2006/relationships/slideLayout" Target="../slideLayouts/slideLayout209.xml"/><Relationship Id="rId190" Type="http://schemas.openxmlformats.org/officeDocument/2006/relationships/slideLayout" Target="../slideLayouts/slideLayout190.xml"/><Relationship Id="rId204" Type="http://schemas.openxmlformats.org/officeDocument/2006/relationships/slideLayout" Target="../slideLayouts/slideLayout204.xml"/><Relationship Id="rId220" Type="http://schemas.openxmlformats.org/officeDocument/2006/relationships/slideLayout" Target="../slideLayouts/slideLayout220.xml"/><Relationship Id="rId225" Type="http://schemas.openxmlformats.org/officeDocument/2006/relationships/slideLayout" Target="../slideLayouts/slideLayout225.xml"/><Relationship Id="rId241" Type="http://schemas.openxmlformats.org/officeDocument/2006/relationships/slideLayout" Target="../slideLayouts/slideLayout241.xml"/><Relationship Id="rId246" Type="http://schemas.openxmlformats.org/officeDocument/2006/relationships/theme" Target="../theme/theme1.xml"/><Relationship Id="rId15" Type="http://schemas.openxmlformats.org/officeDocument/2006/relationships/slideLayout" Target="../slideLayouts/slideLayout15.xml"/><Relationship Id="rId36" Type="http://schemas.openxmlformats.org/officeDocument/2006/relationships/slideLayout" Target="../slideLayouts/slideLayout36.xml"/><Relationship Id="rId57" Type="http://schemas.openxmlformats.org/officeDocument/2006/relationships/slideLayout" Target="../slideLayouts/slideLayout57.xml"/><Relationship Id="rId106" Type="http://schemas.openxmlformats.org/officeDocument/2006/relationships/slideLayout" Target="../slideLayouts/slideLayout106.xml"/><Relationship Id="rId127" Type="http://schemas.openxmlformats.org/officeDocument/2006/relationships/slideLayout" Target="../slideLayouts/slideLayout12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52" Type="http://schemas.openxmlformats.org/officeDocument/2006/relationships/slideLayout" Target="../slideLayouts/slideLayout52.xml"/><Relationship Id="rId73" Type="http://schemas.openxmlformats.org/officeDocument/2006/relationships/slideLayout" Target="../slideLayouts/slideLayout73.xml"/><Relationship Id="rId78" Type="http://schemas.openxmlformats.org/officeDocument/2006/relationships/slideLayout" Target="../slideLayouts/slideLayout78.xml"/><Relationship Id="rId94" Type="http://schemas.openxmlformats.org/officeDocument/2006/relationships/slideLayout" Target="../slideLayouts/slideLayout94.xml"/><Relationship Id="rId99" Type="http://schemas.openxmlformats.org/officeDocument/2006/relationships/slideLayout" Target="../slideLayouts/slideLayout99.xml"/><Relationship Id="rId101" Type="http://schemas.openxmlformats.org/officeDocument/2006/relationships/slideLayout" Target="../slideLayouts/slideLayout101.xml"/><Relationship Id="rId122" Type="http://schemas.openxmlformats.org/officeDocument/2006/relationships/slideLayout" Target="../slideLayouts/slideLayout122.xml"/><Relationship Id="rId143" Type="http://schemas.openxmlformats.org/officeDocument/2006/relationships/slideLayout" Target="../slideLayouts/slideLayout143.xml"/><Relationship Id="rId148" Type="http://schemas.openxmlformats.org/officeDocument/2006/relationships/slideLayout" Target="../slideLayouts/slideLayout148.xml"/><Relationship Id="rId164" Type="http://schemas.openxmlformats.org/officeDocument/2006/relationships/slideLayout" Target="../slideLayouts/slideLayout164.xml"/><Relationship Id="rId169" Type="http://schemas.openxmlformats.org/officeDocument/2006/relationships/slideLayout" Target="../slideLayouts/slideLayout169.xml"/><Relationship Id="rId185" Type="http://schemas.openxmlformats.org/officeDocument/2006/relationships/slideLayout" Target="../slideLayouts/slideLayout185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80" Type="http://schemas.openxmlformats.org/officeDocument/2006/relationships/slideLayout" Target="../slideLayouts/slideLayout180.xml"/><Relationship Id="rId210" Type="http://schemas.openxmlformats.org/officeDocument/2006/relationships/slideLayout" Target="../slideLayouts/slideLayout210.xml"/><Relationship Id="rId215" Type="http://schemas.openxmlformats.org/officeDocument/2006/relationships/slideLayout" Target="../slideLayouts/slideLayout215.xml"/><Relationship Id="rId236" Type="http://schemas.openxmlformats.org/officeDocument/2006/relationships/slideLayout" Target="../slideLayouts/slideLayout236.xml"/><Relationship Id="rId26" Type="http://schemas.openxmlformats.org/officeDocument/2006/relationships/slideLayout" Target="../slideLayouts/slideLayout26.xml"/><Relationship Id="rId231" Type="http://schemas.openxmlformats.org/officeDocument/2006/relationships/slideLayout" Target="../slideLayouts/slideLayout231.xml"/><Relationship Id="rId47" Type="http://schemas.openxmlformats.org/officeDocument/2006/relationships/slideLayout" Target="../slideLayouts/slideLayout47.xml"/><Relationship Id="rId68" Type="http://schemas.openxmlformats.org/officeDocument/2006/relationships/slideLayout" Target="../slideLayouts/slideLayout68.xml"/><Relationship Id="rId89" Type="http://schemas.openxmlformats.org/officeDocument/2006/relationships/slideLayout" Target="../slideLayouts/slideLayout89.xml"/><Relationship Id="rId112" Type="http://schemas.openxmlformats.org/officeDocument/2006/relationships/slideLayout" Target="../slideLayouts/slideLayout112.xml"/><Relationship Id="rId133" Type="http://schemas.openxmlformats.org/officeDocument/2006/relationships/slideLayout" Target="../slideLayouts/slideLayout133.xml"/><Relationship Id="rId154" Type="http://schemas.openxmlformats.org/officeDocument/2006/relationships/slideLayout" Target="../slideLayouts/slideLayout154.xml"/><Relationship Id="rId175" Type="http://schemas.openxmlformats.org/officeDocument/2006/relationships/slideLayout" Target="../slideLayouts/slideLayout175.xml"/><Relationship Id="rId196" Type="http://schemas.openxmlformats.org/officeDocument/2006/relationships/slideLayout" Target="../slideLayouts/slideLayout196.xml"/><Relationship Id="rId200" Type="http://schemas.openxmlformats.org/officeDocument/2006/relationships/slideLayout" Target="../slideLayouts/slideLayout200.xml"/><Relationship Id="rId16" Type="http://schemas.openxmlformats.org/officeDocument/2006/relationships/slideLayout" Target="../slideLayouts/slideLayout16.xml"/><Relationship Id="rId221" Type="http://schemas.openxmlformats.org/officeDocument/2006/relationships/slideLayout" Target="../slideLayouts/slideLayout221.xml"/><Relationship Id="rId242" Type="http://schemas.openxmlformats.org/officeDocument/2006/relationships/slideLayout" Target="../slideLayouts/slideLayout242.xml"/><Relationship Id="rId37" Type="http://schemas.openxmlformats.org/officeDocument/2006/relationships/slideLayout" Target="../slideLayouts/slideLayout37.xml"/><Relationship Id="rId58" Type="http://schemas.openxmlformats.org/officeDocument/2006/relationships/slideLayout" Target="../slideLayouts/slideLayout58.xml"/><Relationship Id="rId79" Type="http://schemas.openxmlformats.org/officeDocument/2006/relationships/slideLayout" Target="../slideLayouts/slideLayout79.xml"/><Relationship Id="rId102" Type="http://schemas.openxmlformats.org/officeDocument/2006/relationships/slideLayout" Target="../slideLayouts/slideLayout102.xml"/><Relationship Id="rId123" Type="http://schemas.openxmlformats.org/officeDocument/2006/relationships/slideLayout" Target="../slideLayouts/slideLayout123.xml"/><Relationship Id="rId144" Type="http://schemas.openxmlformats.org/officeDocument/2006/relationships/slideLayout" Target="../slideLayouts/slideLayout144.xml"/><Relationship Id="rId90" Type="http://schemas.openxmlformats.org/officeDocument/2006/relationships/slideLayout" Target="../slideLayouts/slideLayout90.xml"/><Relationship Id="rId165" Type="http://schemas.openxmlformats.org/officeDocument/2006/relationships/slideLayout" Target="../slideLayouts/slideLayout165.xml"/><Relationship Id="rId186" Type="http://schemas.openxmlformats.org/officeDocument/2006/relationships/slideLayout" Target="../slideLayouts/slideLayout186.xml"/><Relationship Id="rId211" Type="http://schemas.openxmlformats.org/officeDocument/2006/relationships/slideLayout" Target="../slideLayouts/slideLayout211.xml"/><Relationship Id="rId232" Type="http://schemas.openxmlformats.org/officeDocument/2006/relationships/slideLayout" Target="../slideLayouts/slideLayout232.xml"/><Relationship Id="rId27" Type="http://schemas.openxmlformats.org/officeDocument/2006/relationships/slideLayout" Target="../slideLayouts/slideLayout27.xml"/><Relationship Id="rId48" Type="http://schemas.openxmlformats.org/officeDocument/2006/relationships/slideLayout" Target="../slideLayouts/slideLayout48.xml"/><Relationship Id="rId69" Type="http://schemas.openxmlformats.org/officeDocument/2006/relationships/slideLayout" Target="../slideLayouts/slideLayout69.xml"/><Relationship Id="rId113" Type="http://schemas.openxmlformats.org/officeDocument/2006/relationships/slideLayout" Target="../slideLayouts/slideLayout113.xml"/><Relationship Id="rId134" Type="http://schemas.openxmlformats.org/officeDocument/2006/relationships/slideLayout" Target="../slideLayouts/slideLayout134.xml"/><Relationship Id="rId80" Type="http://schemas.openxmlformats.org/officeDocument/2006/relationships/slideLayout" Target="../slideLayouts/slideLayout80.xml"/><Relationship Id="rId155" Type="http://schemas.openxmlformats.org/officeDocument/2006/relationships/slideLayout" Target="../slideLayouts/slideLayout155.xml"/><Relationship Id="rId176" Type="http://schemas.openxmlformats.org/officeDocument/2006/relationships/slideLayout" Target="../slideLayouts/slideLayout176.xml"/><Relationship Id="rId197" Type="http://schemas.openxmlformats.org/officeDocument/2006/relationships/slideLayout" Target="../slideLayouts/slideLayout197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58.xml"/><Relationship Id="rId18" Type="http://schemas.openxmlformats.org/officeDocument/2006/relationships/slideLayout" Target="../slideLayouts/slideLayout263.xml"/><Relationship Id="rId26" Type="http://schemas.openxmlformats.org/officeDocument/2006/relationships/slideLayout" Target="../slideLayouts/slideLayout271.xml"/><Relationship Id="rId39" Type="http://schemas.openxmlformats.org/officeDocument/2006/relationships/slideLayout" Target="../slideLayouts/slideLayout284.xml"/><Relationship Id="rId3" Type="http://schemas.openxmlformats.org/officeDocument/2006/relationships/slideLayout" Target="../slideLayouts/slideLayout248.xml"/><Relationship Id="rId21" Type="http://schemas.openxmlformats.org/officeDocument/2006/relationships/slideLayout" Target="../slideLayouts/slideLayout266.xml"/><Relationship Id="rId34" Type="http://schemas.openxmlformats.org/officeDocument/2006/relationships/slideLayout" Target="../slideLayouts/slideLayout279.xml"/><Relationship Id="rId42" Type="http://schemas.openxmlformats.org/officeDocument/2006/relationships/slideLayout" Target="../slideLayouts/slideLayout287.xml"/><Relationship Id="rId47" Type="http://schemas.openxmlformats.org/officeDocument/2006/relationships/slideLayout" Target="../slideLayouts/slideLayout292.xml"/><Relationship Id="rId50" Type="http://schemas.openxmlformats.org/officeDocument/2006/relationships/theme" Target="../theme/theme2.xml"/><Relationship Id="rId7" Type="http://schemas.openxmlformats.org/officeDocument/2006/relationships/slideLayout" Target="../slideLayouts/slideLayout252.xml"/><Relationship Id="rId12" Type="http://schemas.openxmlformats.org/officeDocument/2006/relationships/slideLayout" Target="../slideLayouts/slideLayout257.xml"/><Relationship Id="rId17" Type="http://schemas.openxmlformats.org/officeDocument/2006/relationships/slideLayout" Target="../slideLayouts/slideLayout262.xml"/><Relationship Id="rId25" Type="http://schemas.openxmlformats.org/officeDocument/2006/relationships/slideLayout" Target="../slideLayouts/slideLayout270.xml"/><Relationship Id="rId33" Type="http://schemas.openxmlformats.org/officeDocument/2006/relationships/slideLayout" Target="../slideLayouts/slideLayout278.xml"/><Relationship Id="rId38" Type="http://schemas.openxmlformats.org/officeDocument/2006/relationships/slideLayout" Target="../slideLayouts/slideLayout283.xml"/><Relationship Id="rId46" Type="http://schemas.openxmlformats.org/officeDocument/2006/relationships/slideLayout" Target="../slideLayouts/slideLayout291.xml"/><Relationship Id="rId2" Type="http://schemas.openxmlformats.org/officeDocument/2006/relationships/slideLayout" Target="../slideLayouts/slideLayout247.xml"/><Relationship Id="rId16" Type="http://schemas.openxmlformats.org/officeDocument/2006/relationships/slideLayout" Target="../slideLayouts/slideLayout261.xml"/><Relationship Id="rId20" Type="http://schemas.openxmlformats.org/officeDocument/2006/relationships/slideLayout" Target="../slideLayouts/slideLayout265.xml"/><Relationship Id="rId29" Type="http://schemas.openxmlformats.org/officeDocument/2006/relationships/slideLayout" Target="../slideLayouts/slideLayout274.xml"/><Relationship Id="rId41" Type="http://schemas.openxmlformats.org/officeDocument/2006/relationships/slideLayout" Target="../slideLayouts/slideLayout286.xml"/><Relationship Id="rId1" Type="http://schemas.openxmlformats.org/officeDocument/2006/relationships/slideLayout" Target="../slideLayouts/slideLayout246.xml"/><Relationship Id="rId6" Type="http://schemas.openxmlformats.org/officeDocument/2006/relationships/slideLayout" Target="../slideLayouts/slideLayout251.xml"/><Relationship Id="rId11" Type="http://schemas.openxmlformats.org/officeDocument/2006/relationships/slideLayout" Target="../slideLayouts/slideLayout256.xml"/><Relationship Id="rId24" Type="http://schemas.openxmlformats.org/officeDocument/2006/relationships/slideLayout" Target="../slideLayouts/slideLayout269.xml"/><Relationship Id="rId32" Type="http://schemas.openxmlformats.org/officeDocument/2006/relationships/slideLayout" Target="../slideLayouts/slideLayout277.xml"/><Relationship Id="rId37" Type="http://schemas.openxmlformats.org/officeDocument/2006/relationships/slideLayout" Target="../slideLayouts/slideLayout282.xml"/><Relationship Id="rId40" Type="http://schemas.openxmlformats.org/officeDocument/2006/relationships/slideLayout" Target="../slideLayouts/slideLayout285.xml"/><Relationship Id="rId45" Type="http://schemas.openxmlformats.org/officeDocument/2006/relationships/slideLayout" Target="../slideLayouts/slideLayout290.xml"/><Relationship Id="rId5" Type="http://schemas.openxmlformats.org/officeDocument/2006/relationships/slideLayout" Target="../slideLayouts/slideLayout250.xml"/><Relationship Id="rId15" Type="http://schemas.openxmlformats.org/officeDocument/2006/relationships/slideLayout" Target="../slideLayouts/slideLayout260.xml"/><Relationship Id="rId23" Type="http://schemas.openxmlformats.org/officeDocument/2006/relationships/slideLayout" Target="../slideLayouts/slideLayout268.xml"/><Relationship Id="rId28" Type="http://schemas.openxmlformats.org/officeDocument/2006/relationships/slideLayout" Target="../slideLayouts/slideLayout273.xml"/><Relationship Id="rId36" Type="http://schemas.openxmlformats.org/officeDocument/2006/relationships/slideLayout" Target="../slideLayouts/slideLayout281.xml"/><Relationship Id="rId49" Type="http://schemas.openxmlformats.org/officeDocument/2006/relationships/slideLayout" Target="../slideLayouts/slideLayout294.xml"/><Relationship Id="rId10" Type="http://schemas.openxmlformats.org/officeDocument/2006/relationships/slideLayout" Target="../slideLayouts/slideLayout255.xml"/><Relationship Id="rId19" Type="http://schemas.openxmlformats.org/officeDocument/2006/relationships/slideLayout" Target="../slideLayouts/slideLayout264.xml"/><Relationship Id="rId31" Type="http://schemas.openxmlformats.org/officeDocument/2006/relationships/slideLayout" Target="../slideLayouts/slideLayout276.xml"/><Relationship Id="rId44" Type="http://schemas.openxmlformats.org/officeDocument/2006/relationships/slideLayout" Target="../slideLayouts/slideLayout289.xml"/><Relationship Id="rId4" Type="http://schemas.openxmlformats.org/officeDocument/2006/relationships/slideLayout" Target="../slideLayouts/slideLayout249.xml"/><Relationship Id="rId9" Type="http://schemas.openxmlformats.org/officeDocument/2006/relationships/slideLayout" Target="../slideLayouts/slideLayout254.xml"/><Relationship Id="rId14" Type="http://schemas.openxmlformats.org/officeDocument/2006/relationships/slideLayout" Target="../slideLayouts/slideLayout259.xml"/><Relationship Id="rId22" Type="http://schemas.openxmlformats.org/officeDocument/2006/relationships/slideLayout" Target="../slideLayouts/slideLayout267.xml"/><Relationship Id="rId27" Type="http://schemas.openxmlformats.org/officeDocument/2006/relationships/slideLayout" Target="../slideLayouts/slideLayout272.xml"/><Relationship Id="rId30" Type="http://schemas.openxmlformats.org/officeDocument/2006/relationships/slideLayout" Target="../slideLayouts/slideLayout275.xml"/><Relationship Id="rId35" Type="http://schemas.openxmlformats.org/officeDocument/2006/relationships/slideLayout" Target="../slideLayouts/slideLayout280.xml"/><Relationship Id="rId43" Type="http://schemas.openxmlformats.org/officeDocument/2006/relationships/slideLayout" Target="../slideLayouts/slideLayout288.xml"/><Relationship Id="rId48" Type="http://schemas.openxmlformats.org/officeDocument/2006/relationships/slideLayout" Target="../slideLayouts/slideLayout293.xml"/><Relationship Id="rId8" Type="http://schemas.openxmlformats.org/officeDocument/2006/relationships/slideLayout" Target="../slideLayouts/slideLayout2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6"/>
          <p:cNvSpPr>
            <a:spLocks noChangeArrowheads="1"/>
          </p:cNvSpPr>
          <p:nvPr/>
        </p:nvSpPr>
        <p:spPr bwMode="auto">
          <a:xfrm>
            <a:off x="2484438" y="115888"/>
            <a:ext cx="5113337" cy="504825"/>
          </a:xfrm>
          <a:prstGeom prst="rect">
            <a:avLst/>
          </a:prstGeom>
          <a:noFill/>
          <a:ln>
            <a:noFill/>
          </a:ln>
          <a:extLst/>
        </p:spPr>
        <p:txBody>
          <a:bodyPr wrap="none" anchor="ctr"/>
          <a:lstStyle>
            <a:lvl1pPr eaLnBrk="0" hangingPunct="0">
              <a:defRPr sz="2400" i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 i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 i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 i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 i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pt-BR" altLang="pt-BR" sz="3000" b="1" i="0" smtClean="0">
                <a:solidFill>
                  <a:srgbClr val="FFFFFF"/>
                </a:solidFill>
                <a:latin typeface="Arial" pitchFamily="34" charset="0"/>
              </a:rPr>
              <a:t>Sumário da Palestra</a:t>
            </a:r>
          </a:p>
        </p:txBody>
      </p:sp>
      <p:sp>
        <p:nvSpPr>
          <p:cNvPr id="13" name="Rectangle 13"/>
          <p:cNvSpPr>
            <a:spLocks noChangeArrowheads="1"/>
          </p:cNvSpPr>
          <p:nvPr/>
        </p:nvSpPr>
        <p:spPr bwMode="auto">
          <a:xfrm>
            <a:off x="0" y="0"/>
            <a:ext cx="9144000" cy="644525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pt-BR">
              <a:solidFill>
                <a:srgbClr val="000000"/>
              </a:solidFill>
              <a:cs typeface="Arial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507538" r:id="rId1"/>
    <p:sldLayoutId id="2147507539" r:id="rId2"/>
    <p:sldLayoutId id="2147507540" r:id="rId3"/>
    <p:sldLayoutId id="2147507541" r:id="rId4"/>
    <p:sldLayoutId id="2147507542" r:id="rId5"/>
    <p:sldLayoutId id="2147507543" r:id="rId6"/>
    <p:sldLayoutId id="2147507544" r:id="rId7"/>
    <p:sldLayoutId id="2147507545" r:id="rId8"/>
    <p:sldLayoutId id="2147507546" r:id="rId9"/>
    <p:sldLayoutId id="2147507547" r:id="rId10"/>
    <p:sldLayoutId id="2147507548" r:id="rId11"/>
    <p:sldLayoutId id="2147507549" r:id="rId12"/>
    <p:sldLayoutId id="2147507825" r:id="rId13"/>
    <p:sldLayoutId id="2147507828" r:id="rId14"/>
    <p:sldLayoutId id="2147507830" r:id="rId15"/>
    <p:sldLayoutId id="2147507583" r:id="rId16"/>
    <p:sldLayoutId id="2147507584" r:id="rId17"/>
    <p:sldLayoutId id="2147507585" r:id="rId18"/>
    <p:sldLayoutId id="2147507586" r:id="rId19"/>
    <p:sldLayoutId id="2147507587" r:id="rId20"/>
    <p:sldLayoutId id="2147507839" r:id="rId21"/>
    <p:sldLayoutId id="2147507588" r:id="rId22"/>
    <p:sldLayoutId id="2147507589" r:id="rId23"/>
    <p:sldLayoutId id="2147507840" r:id="rId24"/>
    <p:sldLayoutId id="2147507841" r:id="rId25"/>
    <p:sldLayoutId id="2147507842" r:id="rId26"/>
    <p:sldLayoutId id="2147507590" r:id="rId27"/>
    <p:sldLayoutId id="2147507843" r:id="rId28"/>
    <p:sldLayoutId id="2147507844" r:id="rId29"/>
    <p:sldLayoutId id="2147507845" r:id="rId30"/>
    <p:sldLayoutId id="2147507846" r:id="rId31"/>
    <p:sldLayoutId id="2147507591" r:id="rId32"/>
    <p:sldLayoutId id="2147507592" r:id="rId33"/>
    <p:sldLayoutId id="2147507593" r:id="rId34"/>
    <p:sldLayoutId id="2147507847" r:id="rId35"/>
    <p:sldLayoutId id="2147507594" r:id="rId36"/>
    <p:sldLayoutId id="2147507595" r:id="rId37"/>
    <p:sldLayoutId id="2147507596" r:id="rId38"/>
    <p:sldLayoutId id="2147507848" r:id="rId39"/>
    <p:sldLayoutId id="2147507849" r:id="rId40"/>
    <p:sldLayoutId id="2147507850" r:id="rId41"/>
    <p:sldLayoutId id="2147507597" r:id="rId42"/>
    <p:sldLayoutId id="2147507851" r:id="rId43"/>
    <p:sldLayoutId id="2147507852" r:id="rId44"/>
    <p:sldLayoutId id="2147507598" r:id="rId45"/>
    <p:sldLayoutId id="2147507599" r:id="rId46"/>
    <p:sldLayoutId id="2147507600" r:id="rId47"/>
    <p:sldLayoutId id="2147507601" r:id="rId48"/>
    <p:sldLayoutId id="2147507602" r:id="rId49"/>
    <p:sldLayoutId id="2147507603" r:id="rId50"/>
    <p:sldLayoutId id="2147507604" r:id="rId51"/>
    <p:sldLayoutId id="2147507605" r:id="rId52"/>
    <p:sldLayoutId id="2147507606" r:id="rId53"/>
    <p:sldLayoutId id="2147507608" r:id="rId54"/>
    <p:sldLayoutId id="2147507609" r:id="rId55"/>
    <p:sldLayoutId id="2147507610" r:id="rId56"/>
    <p:sldLayoutId id="2147507862" r:id="rId57"/>
    <p:sldLayoutId id="2147507611" r:id="rId58"/>
    <p:sldLayoutId id="2147507612" r:id="rId59"/>
    <p:sldLayoutId id="2147507864" r:id="rId60"/>
    <p:sldLayoutId id="2147507613" r:id="rId61"/>
    <p:sldLayoutId id="2147507865" r:id="rId62"/>
    <p:sldLayoutId id="2147507866" r:id="rId63"/>
    <p:sldLayoutId id="2147507867" r:id="rId64"/>
    <p:sldLayoutId id="2147507868" r:id="rId65"/>
    <p:sldLayoutId id="2147507869" r:id="rId66"/>
    <p:sldLayoutId id="2147507870" r:id="rId67"/>
    <p:sldLayoutId id="2147507871" r:id="rId68"/>
    <p:sldLayoutId id="2147507614" r:id="rId69"/>
    <p:sldLayoutId id="2147507615" r:id="rId70"/>
    <p:sldLayoutId id="2147507616" r:id="rId71"/>
    <p:sldLayoutId id="2147507617" r:id="rId72"/>
    <p:sldLayoutId id="2147507618" r:id="rId73"/>
    <p:sldLayoutId id="2147507619" r:id="rId74"/>
    <p:sldLayoutId id="2147507872" r:id="rId75"/>
    <p:sldLayoutId id="2147507620" r:id="rId76"/>
    <p:sldLayoutId id="2147507873" r:id="rId77"/>
    <p:sldLayoutId id="2147507874" r:id="rId78"/>
    <p:sldLayoutId id="2147507875" r:id="rId79"/>
    <p:sldLayoutId id="2147507621" r:id="rId80"/>
    <p:sldLayoutId id="2147507876" r:id="rId81"/>
    <p:sldLayoutId id="2147507877" r:id="rId82"/>
    <p:sldLayoutId id="2147507878" r:id="rId83"/>
    <p:sldLayoutId id="2147507879" r:id="rId84"/>
    <p:sldLayoutId id="2147507881" r:id="rId85"/>
    <p:sldLayoutId id="2147507622" r:id="rId86"/>
    <p:sldLayoutId id="2147507623" r:id="rId87"/>
    <p:sldLayoutId id="2147507624" r:id="rId88"/>
    <p:sldLayoutId id="2147507625" r:id="rId89"/>
    <p:sldLayoutId id="2147507626" r:id="rId90"/>
    <p:sldLayoutId id="2147507627" r:id="rId91"/>
    <p:sldLayoutId id="2147507628" r:id="rId92"/>
    <p:sldLayoutId id="2147507883" r:id="rId93"/>
    <p:sldLayoutId id="2147507629" r:id="rId94"/>
    <p:sldLayoutId id="2147507884" r:id="rId95"/>
    <p:sldLayoutId id="2147507885" r:id="rId96"/>
    <p:sldLayoutId id="2147507630" r:id="rId97"/>
    <p:sldLayoutId id="2147507886" r:id="rId98"/>
    <p:sldLayoutId id="2147507887" r:id="rId99"/>
    <p:sldLayoutId id="2147507888" r:id="rId100"/>
    <p:sldLayoutId id="2147507889" r:id="rId101"/>
    <p:sldLayoutId id="2147507890" r:id="rId102"/>
    <p:sldLayoutId id="2147507891" r:id="rId103"/>
    <p:sldLayoutId id="2147507892" r:id="rId104"/>
    <p:sldLayoutId id="2147507631" r:id="rId105"/>
    <p:sldLayoutId id="2147507632" r:id="rId106"/>
    <p:sldLayoutId id="2147507633" r:id="rId107"/>
    <p:sldLayoutId id="2147507634" r:id="rId108"/>
    <p:sldLayoutId id="2147507635" r:id="rId109"/>
    <p:sldLayoutId id="2147507636" r:id="rId110"/>
    <p:sldLayoutId id="2147507637" r:id="rId111"/>
    <p:sldLayoutId id="2147507638" r:id="rId112"/>
    <p:sldLayoutId id="2147507639" r:id="rId113"/>
    <p:sldLayoutId id="2147507640" r:id="rId114"/>
    <p:sldLayoutId id="2147507641" r:id="rId115"/>
    <p:sldLayoutId id="2147507893" r:id="rId116"/>
    <p:sldLayoutId id="2147507642" r:id="rId117"/>
    <p:sldLayoutId id="2147507643" r:id="rId118"/>
    <p:sldLayoutId id="2147507894" r:id="rId119"/>
    <p:sldLayoutId id="2147507895" r:id="rId120"/>
    <p:sldLayoutId id="2147507896" r:id="rId121"/>
    <p:sldLayoutId id="2147507644" r:id="rId122"/>
    <p:sldLayoutId id="2147507897" r:id="rId123"/>
    <p:sldLayoutId id="2147507898" r:id="rId124"/>
    <p:sldLayoutId id="2147507899" r:id="rId125"/>
    <p:sldLayoutId id="2147507900" r:id="rId126"/>
    <p:sldLayoutId id="2147507901" r:id="rId127"/>
    <p:sldLayoutId id="2147507902" r:id="rId128"/>
    <p:sldLayoutId id="2147507903" r:id="rId129"/>
    <p:sldLayoutId id="2147507645" r:id="rId130"/>
    <p:sldLayoutId id="2147507646" r:id="rId131"/>
    <p:sldLayoutId id="2147507647" r:id="rId132"/>
    <p:sldLayoutId id="2147507648" r:id="rId133"/>
    <p:sldLayoutId id="2147507649" r:id="rId134"/>
    <p:sldLayoutId id="2147507650" r:id="rId135"/>
    <p:sldLayoutId id="2147507651" r:id="rId136"/>
    <p:sldLayoutId id="2147507652" r:id="rId137"/>
    <p:sldLayoutId id="2147507653" r:id="rId138"/>
    <p:sldLayoutId id="2147507654" r:id="rId139"/>
    <p:sldLayoutId id="2147507655" r:id="rId140"/>
    <p:sldLayoutId id="2147507656" r:id="rId141"/>
    <p:sldLayoutId id="2147507904" r:id="rId142"/>
    <p:sldLayoutId id="2147507657" r:id="rId143"/>
    <p:sldLayoutId id="2147507658" r:id="rId144"/>
    <p:sldLayoutId id="2147507905" r:id="rId145"/>
    <p:sldLayoutId id="2147507906" r:id="rId146"/>
    <p:sldLayoutId id="2147507907" r:id="rId147"/>
    <p:sldLayoutId id="2147507659" r:id="rId148"/>
    <p:sldLayoutId id="2147507908" r:id="rId149"/>
    <p:sldLayoutId id="2147507909" r:id="rId150"/>
    <p:sldLayoutId id="2147507910" r:id="rId151"/>
    <p:sldLayoutId id="2147507911" r:id="rId152"/>
    <p:sldLayoutId id="2147507912" r:id="rId153"/>
    <p:sldLayoutId id="2147507913" r:id="rId154"/>
    <p:sldLayoutId id="2147507914" r:id="rId155"/>
    <p:sldLayoutId id="2147507660" r:id="rId156"/>
    <p:sldLayoutId id="2147507661" r:id="rId157"/>
    <p:sldLayoutId id="2147507662" r:id="rId158"/>
    <p:sldLayoutId id="2147507663" r:id="rId159"/>
    <p:sldLayoutId id="2147507664" r:id="rId160"/>
    <p:sldLayoutId id="2147507665" r:id="rId161"/>
    <p:sldLayoutId id="2147507666" r:id="rId162"/>
    <p:sldLayoutId id="2147507667" r:id="rId163"/>
    <p:sldLayoutId id="2147507668" r:id="rId164"/>
    <p:sldLayoutId id="2147507915" r:id="rId165"/>
    <p:sldLayoutId id="2147507669" r:id="rId166"/>
    <p:sldLayoutId id="2147507670" r:id="rId167"/>
    <p:sldLayoutId id="2147507916" r:id="rId168"/>
    <p:sldLayoutId id="2147507917" r:id="rId169"/>
    <p:sldLayoutId id="2147507918" r:id="rId170"/>
    <p:sldLayoutId id="2147507671" r:id="rId171"/>
    <p:sldLayoutId id="2147507919" r:id="rId172"/>
    <p:sldLayoutId id="2147507920" r:id="rId173"/>
    <p:sldLayoutId id="2147507921" r:id="rId174"/>
    <p:sldLayoutId id="2147507922" r:id="rId175"/>
    <p:sldLayoutId id="2147507923" r:id="rId176"/>
    <p:sldLayoutId id="2147507924" r:id="rId177"/>
    <p:sldLayoutId id="2147507925" r:id="rId178"/>
    <p:sldLayoutId id="2147507672" r:id="rId179"/>
    <p:sldLayoutId id="2147507673" r:id="rId180"/>
    <p:sldLayoutId id="2147507674" r:id="rId181"/>
    <p:sldLayoutId id="2147507675" r:id="rId182"/>
    <p:sldLayoutId id="2147507676" r:id="rId183"/>
    <p:sldLayoutId id="2147507677" r:id="rId184"/>
    <p:sldLayoutId id="2147507678" r:id="rId185"/>
    <p:sldLayoutId id="2147507679" r:id="rId186"/>
    <p:sldLayoutId id="2147507680" r:id="rId187"/>
    <p:sldLayoutId id="2147507927" r:id="rId188"/>
    <p:sldLayoutId id="2147507681" r:id="rId189"/>
    <p:sldLayoutId id="2147507682" r:id="rId190"/>
    <p:sldLayoutId id="2147507928" r:id="rId191"/>
    <p:sldLayoutId id="2147507929" r:id="rId192"/>
    <p:sldLayoutId id="2147507930" r:id="rId193"/>
    <p:sldLayoutId id="2147507683" r:id="rId194"/>
    <p:sldLayoutId id="2147507931" r:id="rId195"/>
    <p:sldLayoutId id="2147507932" r:id="rId196"/>
    <p:sldLayoutId id="2147507933" r:id="rId197"/>
    <p:sldLayoutId id="2147507934" r:id="rId198"/>
    <p:sldLayoutId id="2147507935" r:id="rId199"/>
    <p:sldLayoutId id="2147507936" r:id="rId200"/>
    <p:sldLayoutId id="2147507684" r:id="rId201"/>
    <p:sldLayoutId id="2147507685" r:id="rId202"/>
    <p:sldLayoutId id="2147507686" r:id="rId203"/>
    <p:sldLayoutId id="2147507687" r:id="rId204"/>
    <p:sldLayoutId id="2147507688" r:id="rId205"/>
    <p:sldLayoutId id="2147507689" r:id="rId206"/>
    <p:sldLayoutId id="2147507690" r:id="rId207"/>
    <p:sldLayoutId id="2147507691" r:id="rId208"/>
    <p:sldLayoutId id="2147507692" r:id="rId209"/>
    <p:sldLayoutId id="2147507693" r:id="rId210"/>
    <p:sldLayoutId id="2147507694" r:id="rId211"/>
    <p:sldLayoutId id="2147507695" r:id="rId212"/>
    <p:sldLayoutId id="2147507937" r:id="rId213"/>
    <p:sldLayoutId id="2147507938" r:id="rId214"/>
    <p:sldLayoutId id="2147507939" r:id="rId215"/>
    <p:sldLayoutId id="2147507940" r:id="rId216"/>
    <p:sldLayoutId id="2147507941" r:id="rId217"/>
    <p:sldLayoutId id="2147507942" r:id="rId218"/>
    <p:sldLayoutId id="2147507943" r:id="rId219"/>
    <p:sldLayoutId id="2147507944" r:id="rId220"/>
    <p:sldLayoutId id="2147507945" r:id="rId221"/>
    <p:sldLayoutId id="2147507946" r:id="rId222"/>
    <p:sldLayoutId id="2147507947" r:id="rId223"/>
    <p:sldLayoutId id="2147507948" r:id="rId224"/>
    <p:sldLayoutId id="2147507696" r:id="rId225"/>
    <p:sldLayoutId id="2147507697" r:id="rId226"/>
    <p:sldLayoutId id="2147507698" r:id="rId227"/>
    <p:sldLayoutId id="2147507949" r:id="rId228"/>
    <p:sldLayoutId id="2147507699" r:id="rId229"/>
    <p:sldLayoutId id="2147507700" r:id="rId230"/>
    <p:sldLayoutId id="2147507950" r:id="rId231"/>
    <p:sldLayoutId id="2147507951" r:id="rId232"/>
    <p:sldLayoutId id="2147507952" r:id="rId233"/>
    <p:sldLayoutId id="2147507701" r:id="rId234"/>
    <p:sldLayoutId id="2147507953" r:id="rId235"/>
    <p:sldLayoutId id="2147507954" r:id="rId236"/>
    <p:sldLayoutId id="2147507955" r:id="rId237"/>
    <p:sldLayoutId id="2147507956" r:id="rId238"/>
    <p:sldLayoutId id="2147507957" r:id="rId239"/>
    <p:sldLayoutId id="2147507958" r:id="rId240"/>
    <p:sldLayoutId id="2147507959" r:id="rId241"/>
    <p:sldLayoutId id="2147507702" r:id="rId242"/>
    <p:sldLayoutId id="2147507703" r:id="rId243"/>
    <p:sldLayoutId id="2147507704" r:id="rId244"/>
    <p:sldLayoutId id="2147507705" r:id="rId245"/>
  </p:sldLayoutIdLst>
  <p:transition spd="slow">
    <p:pull/>
  </p:transition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600" b="1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600" b="1">
          <a:solidFill>
            <a:schemeClr val="bg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600" b="1">
          <a:solidFill>
            <a:schemeClr val="bg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600" b="1">
          <a:solidFill>
            <a:schemeClr val="bg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600" b="1">
          <a:solidFill>
            <a:schemeClr val="bg1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600" b="1">
          <a:solidFill>
            <a:schemeClr val="bg1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600" b="1">
          <a:solidFill>
            <a:schemeClr val="bg1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600" b="1">
          <a:solidFill>
            <a:schemeClr val="bg1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600" b="1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000000"/>
        </a:buClr>
        <a:buFont typeface="Wingdings" pitchFamily="2" charset="2"/>
        <a:buChar char="§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ü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6"/>
          <p:cNvSpPr>
            <a:spLocks noChangeArrowheads="1"/>
          </p:cNvSpPr>
          <p:nvPr/>
        </p:nvSpPr>
        <p:spPr bwMode="auto">
          <a:xfrm>
            <a:off x="2484438" y="115888"/>
            <a:ext cx="5113337" cy="504825"/>
          </a:xfrm>
          <a:prstGeom prst="rect">
            <a:avLst/>
          </a:prstGeom>
          <a:noFill/>
          <a:ln>
            <a:noFill/>
          </a:ln>
          <a:extLst/>
        </p:spPr>
        <p:txBody>
          <a:bodyPr wrap="none" anchor="ctr"/>
          <a:lstStyle>
            <a:lvl1pPr eaLnBrk="0" hangingPunct="0">
              <a:defRPr sz="2400" i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 i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 i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 i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 i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pt-BR" altLang="pt-BR" sz="3000" b="1" i="0" smtClean="0">
                <a:solidFill>
                  <a:srgbClr val="FFFFFF"/>
                </a:solidFill>
                <a:latin typeface="Arial" pitchFamily="34" charset="0"/>
              </a:rPr>
              <a:t>Sumário da Palestra</a:t>
            </a:r>
          </a:p>
        </p:txBody>
      </p:sp>
      <p:sp>
        <p:nvSpPr>
          <p:cNvPr id="13" name="Rectangle 13"/>
          <p:cNvSpPr>
            <a:spLocks noChangeArrowheads="1"/>
          </p:cNvSpPr>
          <p:nvPr/>
        </p:nvSpPr>
        <p:spPr bwMode="auto">
          <a:xfrm>
            <a:off x="0" y="0"/>
            <a:ext cx="9144000" cy="644525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pt-BR">
              <a:solidFill>
                <a:srgbClr val="000000"/>
              </a:solidFill>
              <a:cs typeface="Arial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507752" r:id="rId1"/>
    <p:sldLayoutId id="2147507753" r:id="rId2"/>
    <p:sldLayoutId id="2147507754" r:id="rId3"/>
    <p:sldLayoutId id="2147507755" r:id="rId4"/>
    <p:sldLayoutId id="2147507756" r:id="rId5"/>
    <p:sldLayoutId id="2147507757" r:id="rId6"/>
    <p:sldLayoutId id="2147507758" r:id="rId7"/>
    <p:sldLayoutId id="2147507759" r:id="rId8"/>
    <p:sldLayoutId id="2147507760" r:id="rId9"/>
    <p:sldLayoutId id="2147507761" r:id="rId10"/>
    <p:sldLayoutId id="2147507762" r:id="rId11"/>
    <p:sldLayoutId id="2147507978" r:id="rId12"/>
    <p:sldLayoutId id="2147507763" r:id="rId13"/>
    <p:sldLayoutId id="2147507764" r:id="rId14"/>
    <p:sldLayoutId id="2147507979" r:id="rId15"/>
    <p:sldLayoutId id="2147507980" r:id="rId16"/>
    <p:sldLayoutId id="2147507981" r:id="rId17"/>
    <p:sldLayoutId id="2147507982" r:id="rId18"/>
    <p:sldLayoutId id="2147507765" r:id="rId19"/>
    <p:sldLayoutId id="2147507766" r:id="rId20"/>
    <p:sldLayoutId id="2147507983" r:id="rId21"/>
    <p:sldLayoutId id="2147507984" r:id="rId22"/>
    <p:sldLayoutId id="2147507985" r:id="rId23"/>
    <p:sldLayoutId id="2147507986" r:id="rId24"/>
    <p:sldLayoutId id="2147507987" r:id="rId25"/>
    <p:sldLayoutId id="2147507988" r:id="rId26"/>
    <p:sldLayoutId id="2147507989" r:id="rId27"/>
    <p:sldLayoutId id="2147507767" r:id="rId28"/>
    <p:sldLayoutId id="2147507768" r:id="rId29"/>
    <p:sldLayoutId id="2147507769" r:id="rId30"/>
    <p:sldLayoutId id="2147507770" r:id="rId31"/>
    <p:sldLayoutId id="2147507771" r:id="rId32"/>
    <p:sldLayoutId id="2147507772" r:id="rId33"/>
    <p:sldLayoutId id="2147507990" r:id="rId34"/>
    <p:sldLayoutId id="2147507991" r:id="rId35"/>
    <p:sldLayoutId id="2147507992" r:id="rId36"/>
    <p:sldLayoutId id="2147507993" r:id="rId37"/>
    <p:sldLayoutId id="2147507994" r:id="rId38"/>
    <p:sldLayoutId id="2147507995" r:id="rId39"/>
    <p:sldLayoutId id="2147507996" r:id="rId40"/>
    <p:sldLayoutId id="2147507997" r:id="rId41"/>
    <p:sldLayoutId id="2147507998" r:id="rId42"/>
    <p:sldLayoutId id="2147507999" r:id="rId43"/>
    <p:sldLayoutId id="2147508000" r:id="rId44"/>
    <p:sldLayoutId id="2147507773" r:id="rId45"/>
    <p:sldLayoutId id="2147507774" r:id="rId46"/>
    <p:sldLayoutId id="2147507775" r:id="rId47"/>
    <p:sldLayoutId id="2147508001" r:id="rId48"/>
    <p:sldLayoutId id="2147508003" r:id="rId49"/>
  </p:sldLayoutIdLst>
  <p:transition spd="slow">
    <p:pull/>
  </p:transition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600" b="1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600" b="1">
          <a:solidFill>
            <a:schemeClr val="bg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600" b="1">
          <a:solidFill>
            <a:schemeClr val="bg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600" b="1">
          <a:solidFill>
            <a:schemeClr val="bg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600" b="1">
          <a:solidFill>
            <a:schemeClr val="bg1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600" b="1">
          <a:solidFill>
            <a:schemeClr val="bg1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600" b="1">
          <a:solidFill>
            <a:schemeClr val="bg1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600" b="1">
          <a:solidFill>
            <a:schemeClr val="bg1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600" b="1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000000"/>
        </a:buClr>
        <a:buFont typeface="Wingdings" pitchFamily="2" charset="2"/>
        <a:buChar char="§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ü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4.png"/><Relationship Id="rId5" Type="http://schemas.openxmlformats.org/officeDocument/2006/relationships/oleObject" Target="../embeddings/oleObject15.bin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w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Relationship Id="rId9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5.xml"/><Relationship Id="rId1" Type="http://schemas.openxmlformats.org/officeDocument/2006/relationships/video" Target="file:///C:\Users\Rangel\Documents\Palestra%20CEEE_08_2012\Fluxo%20Animado%20Boneco_Copo.wmv" TargetMode="External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3.xml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10" Type="http://schemas.openxmlformats.org/officeDocument/2006/relationships/image" Target="../media/image34.wmf"/><Relationship Id="rId4" Type="http://schemas.openxmlformats.org/officeDocument/2006/relationships/image" Target="../media/image28.jpeg"/><Relationship Id="rId9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4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9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8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6.jpeg"/><Relationship Id="rId4" Type="http://schemas.openxmlformats.org/officeDocument/2006/relationships/image" Target="../media/image4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3.vml"/><Relationship Id="rId5" Type="http://schemas.openxmlformats.org/officeDocument/2006/relationships/image" Target="../media/image6.png"/><Relationship Id="rId4" Type="http://schemas.openxmlformats.org/officeDocument/2006/relationships/oleObject" Target="../embeddings/oleObject16.bin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4.vml"/><Relationship Id="rId5" Type="http://schemas.openxmlformats.org/officeDocument/2006/relationships/image" Target="../media/image6.png"/><Relationship Id="rId4" Type="http://schemas.openxmlformats.org/officeDocument/2006/relationships/oleObject" Target="../embeddings/oleObject17.bin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5.vml"/><Relationship Id="rId5" Type="http://schemas.openxmlformats.org/officeDocument/2006/relationships/image" Target="../media/image6.png"/><Relationship Id="rId4" Type="http://schemas.openxmlformats.org/officeDocument/2006/relationships/oleObject" Target="../embeddings/oleObject18.bin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6.vml"/><Relationship Id="rId5" Type="http://schemas.openxmlformats.org/officeDocument/2006/relationships/image" Target="../media/image51.png"/><Relationship Id="rId4" Type="http://schemas.openxmlformats.org/officeDocument/2006/relationships/oleObject" Target="../embeddings/Planilha_do_Microsoft_Office_Excel_97-20031.xls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1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1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wmf"/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4738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CaixaDeTexto 52"/>
          <p:cNvSpPr txBox="1">
            <a:spLocks noChangeArrowheads="1"/>
          </p:cNvSpPr>
          <p:nvPr/>
        </p:nvSpPr>
        <p:spPr bwMode="auto">
          <a:xfrm>
            <a:off x="428596" y="3857628"/>
            <a:ext cx="8501122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ts val="6000"/>
              </a:lnSpc>
              <a:defRPr/>
            </a:pPr>
            <a:r>
              <a:rPr lang="pt-BR" sz="7200" b="1" i="0" cap="small" spc="200" dirty="0" smtClean="0">
                <a:latin typeface="Calibri" pitchFamily="34" charset="0"/>
                <a:cs typeface="Gisha" pitchFamily="34" charset="-79"/>
              </a:rPr>
              <a:t>Questões Atuariais</a:t>
            </a:r>
          </a:p>
          <a:p>
            <a:pPr>
              <a:lnSpc>
                <a:spcPts val="6000"/>
              </a:lnSpc>
              <a:defRPr/>
            </a:pPr>
            <a:r>
              <a:rPr lang="pt-BR" sz="4400" b="1" i="0" cap="small" spc="200" dirty="0" smtClean="0">
                <a:solidFill>
                  <a:srgbClr val="000000"/>
                </a:solidFill>
                <a:latin typeface="Calibri" pitchFamily="34" charset="0"/>
                <a:cs typeface="Gisha" pitchFamily="34" charset="-79"/>
              </a:rPr>
              <a:t>Simpósio </a:t>
            </a:r>
            <a:r>
              <a:rPr lang="pt-BR" sz="4400" b="1" i="0" cap="small" spc="200" smtClean="0">
                <a:solidFill>
                  <a:srgbClr val="000000"/>
                </a:solidFill>
                <a:latin typeface="Calibri" pitchFamily="34" charset="0"/>
                <a:cs typeface="Gisha" pitchFamily="34" charset="-79"/>
              </a:rPr>
              <a:t>de </a:t>
            </a:r>
            <a:r>
              <a:rPr lang="pt-BR" sz="4400" b="1" i="0" cap="small" spc="200" smtClean="0">
                <a:solidFill>
                  <a:srgbClr val="000000"/>
                </a:solidFill>
                <a:latin typeface="Calibri" pitchFamily="34" charset="0"/>
                <a:cs typeface="Gisha" pitchFamily="34" charset="-79"/>
              </a:rPr>
              <a:t>Previdência </a:t>
            </a:r>
            <a:r>
              <a:rPr lang="pt-BR" sz="4400" b="1" i="0" cap="small" spc="200" dirty="0" smtClean="0">
                <a:solidFill>
                  <a:srgbClr val="000000"/>
                </a:solidFill>
                <a:latin typeface="Calibri" pitchFamily="34" charset="0"/>
                <a:cs typeface="Gisha" pitchFamily="34" charset="-79"/>
              </a:rPr>
              <a:t>2016</a:t>
            </a:r>
            <a:endParaRPr lang="pt-BR" sz="4400" b="1" i="0" cap="small" spc="200" dirty="0">
              <a:latin typeface="Calibri" pitchFamily="34" charset="0"/>
              <a:cs typeface="Gisha" pitchFamily="34" charset="-79"/>
            </a:endParaRPr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642910" y="5929330"/>
            <a:ext cx="6207142" cy="6699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lnSpc>
                <a:spcPts val="2400"/>
              </a:lnSpc>
              <a:defRPr/>
            </a:pPr>
            <a:endParaRPr lang="pt-BR" b="1" i="0" cap="small" dirty="0" smtClean="0">
              <a:latin typeface="Calibri" pitchFamily="34" charset="0"/>
              <a:cs typeface="Calibri" pitchFamily="34" charset="0"/>
            </a:endParaRPr>
          </a:p>
          <a:p>
            <a:pPr>
              <a:lnSpc>
                <a:spcPts val="2400"/>
              </a:lnSpc>
              <a:defRPr/>
            </a:pPr>
            <a:r>
              <a:rPr lang="pt-BR" b="1" i="0" cap="small" dirty="0" err="1" smtClean="0">
                <a:latin typeface="Calibri" pitchFamily="34" charset="0"/>
                <a:cs typeface="Calibri" pitchFamily="34" charset="0"/>
              </a:rPr>
              <a:t>Profa</a:t>
            </a:r>
            <a:r>
              <a:rPr lang="pt-BR" b="1" i="0" cap="small" dirty="0" smtClean="0">
                <a:latin typeface="Calibri" pitchFamily="34" charset="0"/>
                <a:cs typeface="Calibri" pitchFamily="34" charset="0"/>
              </a:rPr>
              <a:t>. </a:t>
            </a:r>
            <a:r>
              <a:rPr lang="pt-BR" b="1" i="0" cap="small" dirty="0" err="1" smtClean="0">
                <a:latin typeface="Calibri" pitchFamily="34" charset="0"/>
                <a:cs typeface="Calibri" pitchFamily="34" charset="0"/>
              </a:rPr>
              <a:t>Máris</a:t>
            </a:r>
            <a:r>
              <a:rPr lang="pt-BR" b="1" i="0" cap="small" dirty="0" smtClean="0">
                <a:latin typeface="Calibri" pitchFamily="34" charset="0"/>
                <a:cs typeface="Calibri" pitchFamily="34" charset="0"/>
              </a:rPr>
              <a:t> Caroline </a:t>
            </a:r>
            <a:r>
              <a:rPr lang="pt-BR" b="1" i="0" cap="small" dirty="0" err="1" smtClean="0">
                <a:latin typeface="Calibri" pitchFamily="34" charset="0"/>
                <a:cs typeface="Calibri" pitchFamily="34" charset="0"/>
              </a:rPr>
              <a:t>Gosmann</a:t>
            </a:r>
            <a:endParaRPr lang="pt-BR" b="1" i="0" cap="small" dirty="0">
              <a:latin typeface="Calibri" pitchFamily="34" charset="0"/>
              <a:cs typeface="Calibri" pitchFamily="34" charset="0"/>
            </a:endParaRPr>
          </a:p>
          <a:p>
            <a:pPr>
              <a:lnSpc>
                <a:spcPts val="2400"/>
              </a:lnSpc>
              <a:defRPr/>
            </a:pPr>
            <a:r>
              <a:rPr lang="pt-BR" sz="2000" b="1" i="0" cap="small" dirty="0" smtClean="0">
                <a:latin typeface="Calibri" pitchFamily="34" charset="0"/>
                <a:cs typeface="Calibri" pitchFamily="34" charset="0"/>
              </a:rPr>
              <a:t>agosto </a:t>
            </a:r>
            <a:r>
              <a:rPr lang="pt-BR" sz="2000" b="1" i="0" cap="small" dirty="0">
                <a:latin typeface="Calibri" pitchFamily="34" charset="0"/>
                <a:cs typeface="Calibri" pitchFamily="34" charset="0"/>
              </a:rPr>
              <a:t>/ </a:t>
            </a:r>
            <a:r>
              <a:rPr lang="pt-BR" sz="2000" b="1" i="0" cap="small" dirty="0" smtClean="0">
                <a:latin typeface="Calibri" pitchFamily="34" charset="0"/>
                <a:cs typeface="Calibri" pitchFamily="34" charset="0"/>
              </a:rPr>
              <a:t>2016</a:t>
            </a:r>
            <a:endParaRPr lang="pt-BR" sz="2000" b="1" i="0" cap="small" dirty="0">
              <a:latin typeface="Calibri" pitchFamily="34" charset="0"/>
              <a:cs typeface="Calibri" pitchFamily="34" charset="0"/>
            </a:endParaRPr>
          </a:p>
          <a:p>
            <a:pPr>
              <a:lnSpc>
                <a:spcPts val="1600"/>
              </a:lnSpc>
              <a:defRPr/>
            </a:pPr>
            <a:endParaRPr lang="pt-BR" sz="2800" b="1" cap="small" dirty="0">
              <a:latin typeface="Calibri" pitchFamily="34" charset="0"/>
              <a:cs typeface="Calibri" pitchFamily="34" charset="0"/>
            </a:endParaRPr>
          </a:p>
          <a:p>
            <a:pPr>
              <a:lnSpc>
                <a:spcPts val="1600"/>
              </a:lnSpc>
              <a:defRPr/>
            </a:pPr>
            <a:endParaRPr lang="pt-BR" sz="2800" b="1" cap="small" dirty="0"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244741" name="Object 7"/>
          <p:cNvGraphicFramePr>
            <a:graphicFrameLocks noChangeAspect="1"/>
          </p:cNvGraphicFramePr>
          <p:nvPr/>
        </p:nvGraphicFramePr>
        <p:xfrm>
          <a:off x="0" y="0"/>
          <a:ext cx="1800225" cy="1225550"/>
        </p:xfrm>
        <a:graphic>
          <a:graphicData uri="http://schemas.openxmlformats.org/presentationml/2006/ole">
            <p:oleObj spid="_x0000_s244741" name="Foto do Photo Editor" r:id="rId5" imgW="2819794" imgH="2123810" progId="">
              <p:embed/>
            </p:oleObj>
          </a:graphicData>
        </a:graphic>
      </p:graphicFrame>
      <p:pic>
        <p:nvPicPr>
          <p:cNvPr id="7" name="Picture 1" descr="D:\Documents and Settings\Maris\Desktop\logo_cegov.png"/>
          <p:cNvPicPr>
            <a:picLocks noChangeAspect="1" noChangeArrowheads="1"/>
          </p:cNvPicPr>
          <p:nvPr/>
        </p:nvPicPr>
        <p:blipFill>
          <a:blip r:embed="rId6" cstate="print">
            <a:duotone>
              <a:prstClr val="black"/>
              <a:schemeClr val="accent6">
                <a:tint val="45000"/>
                <a:satMod val="400000"/>
              </a:schemeClr>
            </a:duotone>
            <a:lum contrast="100000"/>
          </a:blip>
          <a:srcRect/>
          <a:stretch>
            <a:fillRect/>
          </a:stretch>
        </p:blipFill>
        <p:spPr bwMode="auto">
          <a:xfrm>
            <a:off x="428596" y="0"/>
            <a:ext cx="4071934" cy="3391427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026" name="Espaço Reservado para Número de Slide 2"/>
          <p:cNvSpPr>
            <a:spLocks noGrp="1"/>
          </p:cNvSpPr>
          <p:nvPr>
            <p:ph type="sldNum" sz="quarter" idx="4294967295"/>
          </p:nvPr>
        </p:nvSpPr>
        <p:spPr bwMode="auto">
          <a:xfrm>
            <a:off x="8120063" y="6356350"/>
            <a:ext cx="600075" cy="3651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fld id="{5F1293E3-C66E-4ABF-B83E-8F61B55E4E65}" type="slidenum">
              <a:rPr lang="pt-BR" altLang="pt-BR">
                <a:solidFill>
                  <a:srgbClr val="FFFFFF"/>
                </a:solidFill>
              </a:rPr>
              <a:pPr/>
              <a:t>10</a:t>
            </a:fld>
            <a:endParaRPr lang="pt-BR" altLang="pt-BR">
              <a:solidFill>
                <a:srgbClr val="FFFFFF"/>
              </a:solidFill>
            </a:endParaRPr>
          </a:p>
        </p:txBody>
      </p:sp>
      <p:cxnSp>
        <p:nvCxnSpPr>
          <p:cNvPr id="9" name="Conector reto 8"/>
          <p:cNvCxnSpPr/>
          <p:nvPr/>
        </p:nvCxnSpPr>
        <p:spPr>
          <a:xfrm>
            <a:off x="606425" y="1128713"/>
            <a:ext cx="791845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395288" y="1700213"/>
            <a:ext cx="8240712" cy="4316412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/>
          <a:p>
            <a:pPr marL="0" lvl="1">
              <a:lnSpc>
                <a:spcPts val="4600"/>
              </a:lnSpc>
              <a:spcBef>
                <a:spcPct val="40000"/>
              </a:spcBef>
              <a:spcAft>
                <a:spcPct val="40000"/>
              </a:spcAft>
              <a:defRPr/>
            </a:pPr>
            <a:r>
              <a:rPr lang="pt-BR" sz="3200" i="0" dirty="0">
                <a:latin typeface="+mj-lt"/>
                <a:cs typeface="Times New Roman" pitchFamily="18" charset="0"/>
              </a:rPr>
              <a:t>O fato de algo ter funcionado no passado, não nos assegura que funcionará no futuro</a:t>
            </a:r>
          </a:p>
          <a:p>
            <a:pPr marL="0" lvl="1">
              <a:lnSpc>
                <a:spcPts val="4600"/>
              </a:lnSpc>
              <a:spcBef>
                <a:spcPts val="3000"/>
              </a:spcBef>
              <a:spcAft>
                <a:spcPct val="40000"/>
              </a:spcAft>
              <a:defRPr/>
            </a:pPr>
            <a:r>
              <a:rPr lang="pt-BR" sz="3200" i="0" dirty="0">
                <a:latin typeface="+mj-lt"/>
                <a:cs typeface="Times New Roman" pitchFamily="18" charset="0"/>
              </a:rPr>
              <a:t>364 dias </a:t>
            </a:r>
            <a:r>
              <a:rPr lang="pt-BR" sz="4000" b="1" i="0" dirty="0">
                <a:solidFill>
                  <a:srgbClr val="C00000"/>
                </a:solidFill>
                <a:latin typeface="+mj-lt"/>
                <a:cs typeface="Times New Roman" pitchFamily="18" charset="0"/>
              </a:rPr>
              <a:t>não provam </a:t>
            </a:r>
            <a:r>
              <a:rPr lang="pt-BR" sz="3200" i="0" dirty="0">
                <a:latin typeface="+mj-lt"/>
                <a:cs typeface="Times New Roman" pitchFamily="18" charset="0"/>
              </a:rPr>
              <a:t>que estamos certos, mas um dia pode ser suficiente para provar que estamos errados ...</a:t>
            </a:r>
          </a:p>
          <a:p>
            <a:pPr marL="190500" lvl="1">
              <a:lnSpc>
                <a:spcPts val="4600"/>
              </a:lnSpc>
              <a:spcBef>
                <a:spcPct val="40000"/>
              </a:spcBef>
              <a:spcAft>
                <a:spcPct val="40000"/>
              </a:spcAft>
              <a:buClr>
                <a:srgbClr val="777400"/>
              </a:buClr>
              <a:defRPr/>
            </a:pPr>
            <a:endParaRPr lang="pt-BR" sz="3200" i="0" dirty="0">
              <a:latin typeface="+mj-lt"/>
              <a:cs typeface="Times New Roman" pitchFamily="18" charset="0"/>
            </a:endParaRPr>
          </a:p>
          <a:p>
            <a:pPr marL="666750" lvl="1" indent="-476250">
              <a:lnSpc>
                <a:spcPts val="4600"/>
              </a:lnSpc>
              <a:spcBef>
                <a:spcPct val="40000"/>
              </a:spcBef>
              <a:spcAft>
                <a:spcPct val="40000"/>
              </a:spcAft>
              <a:defRPr/>
            </a:pPr>
            <a:endParaRPr lang="pt-BR" sz="3200" i="0" dirty="0">
              <a:latin typeface="+mj-lt"/>
              <a:cs typeface="Times New Roman" pitchFamily="18" charset="0"/>
            </a:endParaRPr>
          </a:p>
          <a:p>
            <a:pPr marL="666750" lvl="1" indent="-476250">
              <a:lnSpc>
                <a:spcPts val="4600"/>
              </a:lnSpc>
              <a:spcBef>
                <a:spcPct val="40000"/>
              </a:spcBef>
              <a:spcAft>
                <a:spcPct val="40000"/>
              </a:spcAft>
              <a:defRPr/>
            </a:pPr>
            <a:endParaRPr lang="pt-BR" sz="3200" i="0" dirty="0">
              <a:latin typeface="+mj-lt"/>
            </a:endParaRPr>
          </a:p>
        </p:txBody>
      </p:sp>
      <p:sp>
        <p:nvSpPr>
          <p:cNvPr id="8" name="CaixaDeTexto 52"/>
          <p:cNvSpPr txBox="1">
            <a:spLocks noChangeArrowheads="1"/>
          </p:cNvSpPr>
          <p:nvPr/>
        </p:nvSpPr>
        <p:spPr bwMode="auto">
          <a:xfrm>
            <a:off x="107950" y="36513"/>
            <a:ext cx="90360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pt-BR" sz="3200" b="1" i="0" cap="small" dirty="0">
                <a:solidFill>
                  <a:schemeClr val="bg1"/>
                </a:solidFill>
                <a:latin typeface="Calibri" pitchFamily="34" charset="0"/>
                <a:cs typeface="Gisha" pitchFamily="34" charset="-79"/>
              </a:rPr>
              <a:t>   | A Crença Infundada do Peru</a:t>
            </a:r>
          </a:p>
        </p:txBody>
      </p:sp>
    </p:spTree>
  </p:cSld>
  <p:clrMapOvr>
    <a:masterClrMapping/>
  </p:clrMapOvr>
  <p:transition spd="med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 flipV="1">
            <a:off x="0" y="-3"/>
            <a:ext cx="9144000" cy="6858002"/>
          </a:xfrm>
          <a:prstGeom prst="rect">
            <a:avLst/>
          </a:prstGeom>
          <a:gradFill flip="none" rotWithShape="1">
            <a:gsLst>
              <a:gs pos="0">
                <a:srgbClr val="004170">
                  <a:shade val="30000"/>
                  <a:satMod val="115000"/>
                </a:srgbClr>
              </a:gs>
              <a:gs pos="50000">
                <a:srgbClr val="004170">
                  <a:shade val="67500"/>
                  <a:satMod val="115000"/>
                </a:srgbClr>
              </a:gs>
              <a:gs pos="100000">
                <a:srgbClr val="004170">
                  <a:shade val="100000"/>
                  <a:satMod val="115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>
              <a:solidFill>
                <a:srgbClr val="FFFFFF"/>
              </a:solidFill>
            </a:endParaRPr>
          </a:p>
        </p:txBody>
      </p:sp>
      <p:pic>
        <p:nvPicPr>
          <p:cNvPr id="8194" name="Picture 2" descr="http://blogs-images.forbes.com/anthonykosner/files/2012/04/Titanic-red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390063" cy="7605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ítulo 1"/>
          <p:cNvSpPr txBox="1">
            <a:spLocks/>
          </p:cNvSpPr>
          <p:nvPr/>
        </p:nvSpPr>
        <p:spPr bwMode="auto">
          <a:xfrm>
            <a:off x="266700" y="1282700"/>
            <a:ext cx="3584575" cy="276383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/>
          <a:lstStyle/>
          <a:p>
            <a:pPr>
              <a:lnSpc>
                <a:spcPts val="2500"/>
              </a:lnSpc>
              <a:defRPr/>
            </a:pPr>
            <a:r>
              <a:rPr lang="pt-BR" cap="small" dirty="0">
                <a:solidFill>
                  <a:srgbClr val="FFFFFF"/>
                </a:solidFill>
                <a:latin typeface="+mn-lt"/>
              </a:rPr>
              <a:t>“ Em toda a minha experiência no mar nunca estive em nenhum acidente digno de menção.                      </a:t>
            </a:r>
          </a:p>
          <a:p>
            <a:pPr>
              <a:lnSpc>
                <a:spcPts val="2500"/>
              </a:lnSpc>
              <a:defRPr/>
            </a:pPr>
            <a:endParaRPr lang="pt-BR" cap="small" dirty="0">
              <a:solidFill>
                <a:srgbClr val="FFFFFF"/>
              </a:solidFill>
              <a:latin typeface="+mn-lt"/>
            </a:endParaRPr>
          </a:p>
          <a:p>
            <a:pPr>
              <a:lnSpc>
                <a:spcPts val="2500"/>
              </a:lnSpc>
              <a:defRPr/>
            </a:pPr>
            <a:r>
              <a:rPr lang="pt-BR" cap="small" dirty="0">
                <a:solidFill>
                  <a:srgbClr val="FFFFFF"/>
                </a:solidFill>
                <a:latin typeface="+mn-lt"/>
              </a:rPr>
              <a:t>Só vi uma única embarcação em perigo em todos os meus anos no mar. </a:t>
            </a:r>
          </a:p>
          <a:p>
            <a:pPr>
              <a:lnSpc>
                <a:spcPts val="2500"/>
              </a:lnSpc>
              <a:defRPr/>
            </a:pPr>
            <a:endParaRPr lang="pt-BR" cap="small" dirty="0">
              <a:solidFill>
                <a:srgbClr val="FFFFFF"/>
              </a:solidFill>
            </a:endParaRPr>
          </a:p>
          <a:p>
            <a:pPr>
              <a:lnSpc>
                <a:spcPts val="2500"/>
              </a:lnSpc>
              <a:defRPr/>
            </a:pPr>
            <a:r>
              <a:rPr lang="pt-BR" sz="3200" b="1" cap="small" dirty="0">
                <a:solidFill>
                  <a:srgbClr val="FFFFFF"/>
                </a:solidFill>
                <a:latin typeface="+mn-lt"/>
              </a:rPr>
              <a:t>Nunca vi um naufrágio </a:t>
            </a:r>
            <a:r>
              <a:rPr lang="pt-BR" sz="3200" cap="small" dirty="0">
                <a:solidFill>
                  <a:srgbClr val="FFFFFF"/>
                </a:solidFill>
                <a:latin typeface="+mn-lt"/>
              </a:rPr>
              <a:t>...”</a:t>
            </a:r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250825" y="4702175"/>
            <a:ext cx="2970213" cy="382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lnSpc>
                <a:spcPts val="3200"/>
              </a:lnSpc>
              <a:defRPr/>
            </a:pPr>
            <a:r>
              <a:rPr lang="pt-BR" sz="1200" dirty="0">
                <a:solidFill>
                  <a:srgbClr val="FFFFFF"/>
                </a:solidFill>
                <a:latin typeface="+mn-lt"/>
              </a:rPr>
              <a:t>Edward. J. Smith, 1907, Capitão do RMS Titanic</a:t>
            </a:r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3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907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65175"/>
            <a:ext cx="9180513" cy="6119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CaixaDeTexto 52"/>
          <p:cNvSpPr txBox="1">
            <a:spLocks noChangeArrowheads="1"/>
          </p:cNvSpPr>
          <p:nvPr/>
        </p:nvSpPr>
        <p:spPr bwMode="auto">
          <a:xfrm>
            <a:off x="107950" y="36513"/>
            <a:ext cx="903605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pt-BR" sz="3200" b="1" i="0" cap="small" dirty="0">
                <a:solidFill>
                  <a:schemeClr val="bg1"/>
                </a:solidFill>
                <a:latin typeface="Calibri" pitchFamily="34" charset="0"/>
                <a:cs typeface="Gisha" pitchFamily="34" charset="-79"/>
              </a:rPr>
              <a:t>  </a:t>
            </a:r>
            <a:r>
              <a:rPr lang="pt-BR" sz="3200" b="1" i="0" cap="small" dirty="0" smtClean="0">
                <a:solidFill>
                  <a:schemeClr val="bg1"/>
                </a:solidFill>
                <a:latin typeface="Calibri" pitchFamily="34" charset="0"/>
                <a:cs typeface="Gisha" pitchFamily="34" charset="-79"/>
              </a:rPr>
              <a:t>2| </a:t>
            </a:r>
            <a:r>
              <a:rPr lang="pt-BR" sz="3200" b="1" i="0" cap="small" dirty="0">
                <a:solidFill>
                  <a:schemeClr val="bg1"/>
                </a:solidFill>
                <a:latin typeface="Calibri" pitchFamily="34" charset="0"/>
                <a:cs typeface="Gisha" pitchFamily="34" charset="-79"/>
              </a:rPr>
              <a:t>Busca pelo Domínio do Risco</a:t>
            </a:r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214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1285860"/>
            <a:ext cx="2428859" cy="5572140"/>
          </a:xfrm>
          <a:prstGeom prst="rect">
            <a:avLst/>
          </a:prstGeom>
          <a:noFill/>
          <a:ln w="25400" cap="sq">
            <a:noFill/>
            <a:miter lim="800000"/>
            <a:headEnd/>
            <a:tailEnd/>
          </a:ln>
        </p:spPr>
      </p:pic>
      <p:sp>
        <p:nvSpPr>
          <p:cNvPr id="27651" name="AutoShape 2"/>
          <p:cNvSpPr>
            <a:spLocks noChangeArrowheads="1"/>
          </p:cNvSpPr>
          <p:nvPr/>
        </p:nvSpPr>
        <p:spPr bwMode="auto">
          <a:xfrm>
            <a:off x="785786" y="4286256"/>
            <a:ext cx="1857388" cy="1285884"/>
          </a:xfrm>
          <a:prstGeom prst="bevel">
            <a:avLst>
              <a:gd name="adj" fmla="val 12500"/>
            </a:avLst>
          </a:prstGeom>
          <a:solidFill>
            <a:srgbClr val="FFFF99"/>
          </a:solidFill>
          <a:ln w="12700" cap="sq">
            <a:solidFill>
              <a:srgbClr val="000066"/>
            </a:solidFill>
            <a:miter lim="800000"/>
            <a:headEnd/>
            <a:tailEnd/>
          </a:ln>
          <a:effectLst>
            <a:outerShdw dist="35921" dir="2700000" algn="ctr" rotWithShape="0">
              <a:srgbClr val="808080"/>
            </a:outerShdw>
          </a:effectLst>
        </p:spPr>
        <p:txBody>
          <a:bodyPr wrap="none" anchor="ctr"/>
          <a:lstStyle/>
          <a:p>
            <a:pPr algn="ctr" eaLnBrk="0" hangingPunct="0">
              <a:defRPr/>
            </a:pPr>
            <a:r>
              <a:rPr lang="pt-BR" sz="2000" b="1" i="0" dirty="0" err="1">
                <a:latin typeface="Arial" charset="0"/>
                <a:cs typeface="+mn-cs"/>
              </a:rPr>
              <a:t>Cameleiros</a:t>
            </a:r>
            <a:r>
              <a:rPr lang="pt-BR" sz="2000" b="1" i="0" dirty="0">
                <a:latin typeface="Arial" charset="0"/>
                <a:cs typeface="+mn-cs"/>
              </a:rPr>
              <a:t> </a:t>
            </a:r>
          </a:p>
          <a:p>
            <a:pPr algn="ctr" eaLnBrk="0" hangingPunct="0">
              <a:defRPr/>
            </a:pPr>
            <a:r>
              <a:rPr lang="pt-BR" sz="2000" b="1" i="0" dirty="0">
                <a:latin typeface="Arial" charset="0"/>
                <a:cs typeface="+mn-cs"/>
              </a:rPr>
              <a:t>da</a:t>
            </a:r>
          </a:p>
          <a:p>
            <a:pPr algn="ctr" eaLnBrk="0" hangingPunct="0">
              <a:defRPr/>
            </a:pPr>
            <a:r>
              <a:rPr lang="pt-BR" sz="2000" b="1" i="0" dirty="0">
                <a:latin typeface="Arial" charset="0"/>
                <a:cs typeface="+mn-cs"/>
              </a:rPr>
              <a:t>Babilônia</a:t>
            </a:r>
          </a:p>
        </p:txBody>
      </p:sp>
      <p:sp>
        <p:nvSpPr>
          <p:cNvPr id="53256" name="AutoShape 7"/>
          <p:cNvSpPr>
            <a:spLocks noChangeArrowheads="1"/>
          </p:cNvSpPr>
          <p:nvPr/>
        </p:nvSpPr>
        <p:spPr bwMode="auto">
          <a:xfrm>
            <a:off x="2143108" y="1000108"/>
            <a:ext cx="6480720" cy="533400"/>
          </a:xfrm>
          <a:prstGeom prst="octagon">
            <a:avLst>
              <a:gd name="adj" fmla="val 29287"/>
            </a:avLst>
          </a:prstGeom>
          <a:solidFill>
            <a:srgbClr val="C00000"/>
          </a:solidFill>
          <a:ln w="28575"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anchor="ctr" anchorCtr="1"/>
          <a:lstStyle/>
          <a:p>
            <a:pPr algn="ctr">
              <a:spcBef>
                <a:spcPct val="20000"/>
              </a:spcBef>
              <a:buClr>
                <a:srgbClr val="000000"/>
              </a:buClr>
              <a:buFont typeface="Wingdings" pitchFamily="2" charset="2"/>
              <a:buNone/>
              <a:defRPr/>
            </a:pPr>
            <a:r>
              <a:rPr kumimoji="1" lang="pt-BR" sz="2600" b="1" i="0" cap="small" dirty="0">
                <a:solidFill>
                  <a:schemeClr val="bg1"/>
                </a:solidFill>
                <a:latin typeface="Arial" charset="0"/>
                <a:cs typeface="+mn-cs"/>
              </a:rPr>
              <a:t>1º Pilar:  Princípio do Mutualismo</a:t>
            </a:r>
          </a:p>
        </p:txBody>
      </p:sp>
      <p:sp>
        <p:nvSpPr>
          <p:cNvPr id="9" name="CaixaDeTexto 52"/>
          <p:cNvSpPr txBox="1">
            <a:spLocks noChangeArrowheads="1"/>
          </p:cNvSpPr>
          <p:nvPr/>
        </p:nvSpPr>
        <p:spPr bwMode="auto">
          <a:xfrm>
            <a:off x="107950" y="36513"/>
            <a:ext cx="90360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pt-BR" sz="3200" b="1" i="0" cap="small" dirty="0">
                <a:solidFill>
                  <a:schemeClr val="bg1"/>
                </a:solidFill>
                <a:latin typeface="Calibri" pitchFamily="34" charset="0"/>
                <a:cs typeface="Gisha" pitchFamily="34" charset="-79"/>
              </a:rPr>
              <a:t>  </a:t>
            </a:r>
            <a:r>
              <a:rPr lang="pt-BR" sz="3200" b="1" i="0" cap="small" dirty="0" smtClean="0">
                <a:solidFill>
                  <a:schemeClr val="bg1"/>
                </a:solidFill>
                <a:latin typeface="Calibri" pitchFamily="34" charset="0"/>
                <a:cs typeface="Gisha" pitchFamily="34" charset="-79"/>
              </a:rPr>
              <a:t>2.1| </a:t>
            </a:r>
            <a:r>
              <a:rPr lang="pt-BR" sz="3200" b="1" i="0" cap="small" dirty="0">
                <a:solidFill>
                  <a:schemeClr val="bg1"/>
                </a:solidFill>
                <a:latin typeface="Calibri" pitchFamily="34" charset="0"/>
                <a:cs typeface="Gisha" pitchFamily="34" charset="-79"/>
              </a:rPr>
              <a:t>Pilares para a Gestão de Riscos</a:t>
            </a:r>
          </a:p>
        </p:txBody>
      </p:sp>
      <p:sp>
        <p:nvSpPr>
          <p:cNvPr id="8" name="AutoShape 7"/>
          <p:cNvSpPr>
            <a:spLocks noChangeArrowheads="1"/>
          </p:cNvSpPr>
          <p:nvPr/>
        </p:nvSpPr>
        <p:spPr bwMode="auto">
          <a:xfrm>
            <a:off x="2428860" y="1928802"/>
            <a:ext cx="6480720" cy="533400"/>
          </a:xfrm>
          <a:prstGeom prst="octagon">
            <a:avLst>
              <a:gd name="adj" fmla="val 29287"/>
            </a:avLst>
          </a:prstGeom>
          <a:solidFill>
            <a:srgbClr val="C00000"/>
          </a:solidFill>
          <a:ln w="28575"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anchor="ctr" anchorCtr="1"/>
          <a:lstStyle/>
          <a:p>
            <a:pPr algn="ctr">
              <a:spcBef>
                <a:spcPct val="20000"/>
              </a:spcBef>
              <a:buClr>
                <a:srgbClr val="000000"/>
              </a:buClr>
              <a:buFont typeface="Wingdings" pitchFamily="2" charset="2"/>
              <a:buNone/>
              <a:defRPr/>
            </a:pPr>
            <a:r>
              <a:rPr kumimoji="1" lang="pt-BR" sz="2600" b="1" i="0" cap="small" dirty="0">
                <a:solidFill>
                  <a:schemeClr val="bg1"/>
                </a:solidFill>
                <a:latin typeface="Arial" charset="0"/>
                <a:cs typeface="+mn-cs"/>
              </a:rPr>
              <a:t>2º Pilar: Princípio das Probabilidades</a:t>
            </a:r>
          </a:p>
        </p:txBody>
      </p:sp>
      <p:sp>
        <p:nvSpPr>
          <p:cNvPr id="10" name="AutoShape 7"/>
          <p:cNvSpPr>
            <a:spLocks noChangeArrowheads="1"/>
          </p:cNvSpPr>
          <p:nvPr/>
        </p:nvSpPr>
        <p:spPr bwMode="auto">
          <a:xfrm>
            <a:off x="2663280" y="2928934"/>
            <a:ext cx="6480720" cy="533400"/>
          </a:xfrm>
          <a:prstGeom prst="octagon">
            <a:avLst>
              <a:gd name="adj" fmla="val 29287"/>
            </a:avLst>
          </a:prstGeom>
          <a:solidFill>
            <a:srgbClr val="C00000"/>
          </a:solidFill>
          <a:ln w="28575"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anchor="ctr" anchorCtr="1"/>
          <a:lstStyle/>
          <a:p>
            <a:pPr algn="ctr">
              <a:spcBef>
                <a:spcPct val="20000"/>
              </a:spcBef>
              <a:buClr>
                <a:srgbClr val="000000"/>
              </a:buClr>
              <a:buFont typeface="Wingdings" pitchFamily="2" charset="2"/>
              <a:buNone/>
              <a:defRPr/>
            </a:pPr>
            <a:r>
              <a:rPr kumimoji="1" lang="pt-BR" sz="2600" b="1" i="0" cap="small" dirty="0">
                <a:solidFill>
                  <a:schemeClr val="bg1"/>
                </a:solidFill>
                <a:latin typeface="Arial" charset="0"/>
                <a:cs typeface="+mn-cs"/>
              </a:rPr>
              <a:t>3º Pilar: Lei dos Grandes Números</a:t>
            </a:r>
          </a:p>
        </p:txBody>
      </p:sp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3143240" y="3714752"/>
            <a:ext cx="6000760" cy="26431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eaLnBrk="0" hangingPunct="0">
              <a:spcBef>
                <a:spcPct val="50000"/>
              </a:spcBef>
              <a:buFont typeface="Wingdings" pitchFamily="2" charset="2"/>
              <a:buChar char="§"/>
              <a:defRPr/>
            </a:pPr>
            <a:r>
              <a:rPr kumimoji="1" lang="pt-BR" sz="2600" b="1" i="0" dirty="0" smtClean="0">
                <a:latin typeface="Arial" charset="0"/>
                <a:cs typeface="+mn-cs"/>
              </a:rPr>
              <a:t>Os </a:t>
            </a:r>
            <a:r>
              <a:rPr kumimoji="1" lang="pt-BR" sz="2600" b="1" i="0" dirty="0">
                <a:latin typeface="Arial" charset="0"/>
                <a:cs typeface="+mn-cs"/>
              </a:rPr>
              <a:t>indivíduos se comportam de modo bem </a:t>
            </a:r>
            <a:r>
              <a:rPr kumimoji="1" lang="pt-BR" sz="2600" b="1" i="0" dirty="0">
                <a:solidFill>
                  <a:srgbClr val="C00000"/>
                </a:solidFill>
                <a:latin typeface="Arial" charset="0"/>
                <a:cs typeface="+mn-cs"/>
              </a:rPr>
              <a:t>diferente </a:t>
            </a:r>
            <a:r>
              <a:rPr kumimoji="1" lang="pt-BR" sz="2600" b="1" i="0" dirty="0">
                <a:latin typeface="Arial" charset="0"/>
                <a:cs typeface="+mn-cs"/>
              </a:rPr>
              <a:t>das multidões. É muito mais fácil prever o comportamento da multidão que o de um indivíduo </a:t>
            </a:r>
            <a:r>
              <a:rPr kumimoji="1" lang="pt-BR" sz="2600" b="1" i="0" dirty="0" smtClean="0">
                <a:latin typeface="Arial" charset="0"/>
                <a:cs typeface="+mn-cs"/>
              </a:rPr>
              <a:t>isolado</a:t>
            </a:r>
            <a:endParaRPr kumimoji="1" lang="pt-BR" b="1" i="0" dirty="0">
              <a:latin typeface="Arial" charset="0"/>
              <a:cs typeface="+mn-cs"/>
            </a:endParaRPr>
          </a:p>
          <a:p>
            <a:pPr marL="742950" lvl="1" indent="-285750" eaLnBrk="0" hangingPunct="0">
              <a:spcBef>
                <a:spcPct val="50000"/>
              </a:spcBef>
              <a:defRPr/>
            </a:pPr>
            <a:r>
              <a:rPr kumimoji="1" lang="pt-BR" b="1" i="0" dirty="0">
                <a:latin typeface="Arial" charset="0"/>
                <a:cs typeface="+mn-cs"/>
              </a:rPr>
              <a:t>			</a:t>
            </a:r>
            <a:endParaRPr kumimoji="1" lang="pt-BR" sz="1600" b="1" dirty="0">
              <a:latin typeface="Arial" charset="0"/>
              <a:cs typeface="+mn-cs"/>
            </a:endParaRPr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6178" name="Imagem 2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6184" name="Imagem 1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916238" y="-171450"/>
            <a:ext cx="6448425" cy="261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33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aixaDeTexto 52"/>
          <p:cNvSpPr txBox="1">
            <a:spLocks noChangeArrowheads="1"/>
          </p:cNvSpPr>
          <p:nvPr/>
        </p:nvSpPr>
        <p:spPr bwMode="auto">
          <a:xfrm>
            <a:off x="107950" y="36513"/>
            <a:ext cx="903605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pt-BR" sz="3200" b="1" i="0" cap="small" dirty="0">
                <a:solidFill>
                  <a:schemeClr val="bg1"/>
                </a:solidFill>
                <a:latin typeface="Calibri" pitchFamily="34" charset="0"/>
                <a:cs typeface="Gisha" pitchFamily="34" charset="-79"/>
              </a:rPr>
              <a:t>  </a:t>
            </a:r>
            <a:r>
              <a:rPr lang="pt-BR" sz="3200" b="1" i="0" cap="small" dirty="0" smtClean="0">
                <a:solidFill>
                  <a:schemeClr val="bg1"/>
                </a:solidFill>
                <a:latin typeface="Calibri" pitchFamily="34" charset="0"/>
                <a:cs typeface="Gisha" pitchFamily="34" charset="-79"/>
              </a:rPr>
              <a:t>3| Desenvolvimento da Previdência</a:t>
            </a:r>
            <a:endParaRPr lang="pt-BR" sz="3200" b="1" i="0" cap="small" dirty="0">
              <a:solidFill>
                <a:schemeClr val="bg1"/>
              </a:solidFill>
              <a:latin typeface="Calibri" pitchFamily="34" charset="0"/>
              <a:cs typeface="Gisha" pitchFamily="34" charset="-79"/>
            </a:endParaRPr>
          </a:p>
        </p:txBody>
      </p:sp>
      <p:pic>
        <p:nvPicPr>
          <p:cNvPr id="4" name="Fluxo Animado Boneco_Copo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 cstate="print"/>
          <a:srcRect l="13791" t="12586" r="12946" b="31997"/>
          <a:stretch>
            <a:fillRect/>
          </a:stretch>
        </p:blipFill>
        <p:spPr bwMode="auto">
          <a:xfrm>
            <a:off x="1" y="571480"/>
            <a:ext cx="9144000" cy="6286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0339" name="Picture 3" descr="C:\Users\Rangel\Documents\Fotos e Filmes Apresentações\education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714752"/>
            <a:ext cx="3048735" cy="20716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59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CaixaDeTexto 52"/>
          <p:cNvSpPr txBox="1">
            <a:spLocks noChangeArrowheads="1"/>
          </p:cNvSpPr>
          <p:nvPr/>
        </p:nvSpPr>
        <p:spPr bwMode="auto">
          <a:xfrm>
            <a:off x="323850" y="36513"/>
            <a:ext cx="90360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pt-BR" sz="3200" b="1" i="0" cap="small" dirty="0" smtClean="0">
                <a:solidFill>
                  <a:srgbClr val="FFFFFF"/>
                </a:solidFill>
                <a:latin typeface="Calibri" pitchFamily="34" charset="0"/>
                <a:cs typeface="Gisha" pitchFamily="34" charset="-79"/>
              </a:rPr>
              <a:t>3.1| Provisão Matemática na Previdência</a:t>
            </a:r>
            <a:endParaRPr lang="pt-BR" sz="3200" b="1" i="0" cap="small" dirty="0">
              <a:solidFill>
                <a:srgbClr val="FFFFFF"/>
              </a:solidFill>
              <a:latin typeface="Calibri" pitchFamily="34" charset="0"/>
              <a:cs typeface="Gisha" pitchFamily="34" charset="-79"/>
            </a:endParaRPr>
          </a:p>
        </p:txBody>
      </p:sp>
      <p:pic>
        <p:nvPicPr>
          <p:cNvPr id="27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8663" y="2243138"/>
            <a:ext cx="4171950" cy="331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3108" name="Line 5"/>
          <p:cNvSpPr>
            <a:spLocks noChangeShapeType="1"/>
          </p:cNvSpPr>
          <p:nvPr/>
        </p:nvSpPr>
        <p:spPr bwMode="auto">
          <a:xfrm>
            <a:off x="725488" y="5592763"/>
            <a:ext cx="7578725" cy="1587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29" name="Text Box 8"/>
          <p:cNvSpPr txBox="1">
            <a:spLocks noChangeArrowheads="1"/>
          </p:cNvSpPr>
          <p:nvPr/>
        </p:nvSpPr>
        <p:spPr bwMode="auto">
          <a:xfrm>
            <a:off x="339725" y="5683250"/>
            <a:ext cx="81597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i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 i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 i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 i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 i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>
              <a:defRPr/>
            </a:pPr>
            <a:r>
              <a:rPr lang="en-US" altLang="pt-BR" sz="1600" b="1" i="0" dirty="0" err="1">
                <a:solidFill>
                  <a:srgbClr val="000000"/>
                </a:solidFill>
                <a:latin typeface="+mn-lt"/>
              </a:rPr>
              <a:t>Adesão</a:t>
            </a:r>
            <a:endParaRPr lang="en-US" altLang="pt-BR" sz="1600" b="1" i="0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30" name="Text Box 11"/>
          <p:cNvSpPr txBox="1">
            <a:spLocks noChangeArrowheads="1"/>
          </p:cNvSpPr>
          <p:nvPr/>
        </p:nvSpPr>
        <p:spPr bwMode="auto">
          <a:xfrm>
            <a:off x="4397375" y="5670550"/>
            <a:ext cx="102393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i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 i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 i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 i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 i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algn="ctr">
              <a:defRPr/>
            </a:pPr>
            <a:r>
              <a:rPr lang="en-US" altLang="pt-BR" sz="1600" b="1" i="0" dirty="0" err="1" smtClean="0">
                <a:solidFill>
                  <a:srgbClr val="000000"/>
                </a:solidFill>
                <a:latin typeface="+mn-lt"/>
              </a:rPr>
              <a:t>Início</a:t>
            </a:r>
            <a:r>
              <a:rPr lang="en-US" altLang="pt-BR" sz="1600" b="1" i="0" dirty="0" smtClean="0">
                <a:solidFill>
                  <a:srgbClr val="000000"/>
                </a:solidFill>
                <a:latin typeface="+mn-lt"/>
              </a:rPr>
              <a:t> </a:t>
            </a:r>
            <a:r>
              <a:rPr lang="en-US" altLang="pt-BR" sz="1600" b="1" i="0" dirty="0">
                <a:solidFill>
                  <a:srgbClr val="000000"/>
                </a:solidFill>
                <a:latin typeface="+mn-lt"/>
              </a:rPr>
              <a:t>do </a:t>
            </a:r>
          </a:p>
          <a:p>
            <a:pPr algn="ctr">
              <a:defRPr/>
            </a:pPr>
            <a:r>
              <a:rPr lang="en-US" altLang="pt-BR" sz="1600" b="1" i="0" dirty="0" err="1">
                <a:solidFill>
                  <a:srgbClr val="000000"/>
                </a:solidFill>
                <a:latin typeface="+mn-lt"/>
              </a:rPr>
              <a:t>Benefício</a:t>
            </a:r>
            <a:r>
              <a:rPr lang="en-US" altLang="pt-BR" sz="1600" b="1" i="0" dirty="0">
                <a:solidFill>
                  <a:srgbClr val="000000"/>
                </a:solidFill>
                <a:latin typeface="+mn-lt"/>
              </a:rPr>
              <a:t> </a:t>
            </a:r>
          </a:p>
        </p:txBody>
      </p:sp>
      <p:sp>
        <p:nvSpPr>
          <p:cNvPr id="31" name="Text Box 13"/>
          <p:cNvSpPr txBox="1">
            <a:spLocks noChangeArrowheads="1"/>
          </p:cNvSpPr>
          <p:nvPr/>
        </p:nvSpPr>
        <p:spPr bwMode="auto">
          <a:xfrm>
            <a:off x="2074863" y="5686425"/>
            <a:ext cx="1357312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i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 i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 i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 i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 i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>
              <a:lnSpc>
                <a:spcPts val="1900"/>
              </a:lnSpc>
              <a:defRPr/>
            </a:pPr>
            <a:r>
              <a:rPr lang="en-US" altLang="pt-BR" sz="1800" b="1" i="0" dirty="0" err="1" smtClean="0">
                <a:solidFill>
                  <a:schemeClr val="bg2">
                    <a:lumMod val="75000"/>
                  </a:schemeClr>
                </a:solidFill>
                <a:latin typeface="+mn-lt"/>
              </a:rPr>
              <a:t>Fase</a:t>
            </a:r>
            <a:r>
              <a:rPr lang="en-US" altLang="pt-BR" sz="1800" b="1" i="0" dirty="0" smtClean="0">
                <a:solidFill>
                  <a:schemeClr val="bg2">
                    <a:lumMod val="75000"/>
                  </a:schemeClr>
                </a:solidFill>
                <a:latin typeface="+mn-lt"/>
              </a:rPr>
              <a:t> de</a:t>
            </a:r>
          </a:p>
          <a:p>
            <a:pPr>
              <a:lnSpc>
                <a:spcPts val="1900"/>
              </a:lnSpc>
              <a:defRPr/>
            </a:pPr>
            <a:r>
              <a:rPr lang="en-US" altLang="pt-BR" sz="1800" b="1" i="0" dirty="0" err="1" smtClean="0">
                <a:solidFill>
                  <a:schemeClr val="bg2">
                    <a:lumMod val="75000"/>
                  </a:schemeClr>
                </a:solidFill>
                <a:latin typeface="+mn-lt"/>
              </a:rPr>
              <a:t>Acumulação</a:t>
            </a:r>
            <a:endParaRPr lang="en-US" altLang="pt-BR" sz="1800" b="1" i="0" dirty="0">
              <a:solidFill>
                <a:schemeClr val="bg2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32" name="Text Box 14"/>
          <p:cNvSpPr txBox="1">
            <a:spLocks noChangeArrowheads="1"/>
          </p:cNvSpPr>
          <p:nvPr/>
        </p:nvSpPr>
        <p:spPr bwMode="auto">
          <a:xfrm>
            <a:off x="6053138" y="5689600"/>
            <a:ext cx="144462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i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 i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 i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 i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 i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>
              <a:lnSpc>
                <a:spcPts val="1900"/>
              </a:lnSpc>
              <a:defRPr/>
            </a:pPr>
            <a:r>
              <a:rPr lang="en-US" altLang="pt-BR" sz="1800" b="1" i="0" dirty="0" err="1" smtClean="0">
                <a:solidFill>
                  <a:schemeClr val="bg2">
                    <a:lumMod val="75000"/>
                  </a:schemeClr>
                </a:solidFill>
                <a:latin typeface="+mn-lt"/>
              </a:rPr>
              <a:t>Fase</a:t>
            </a:r>
            <a:r>
              <a:rPr lang="en-US" altLang="pt-BR" sz="1800" b="1" i="0" dirty="0" smtClean="0">
                <a:solidFill>
                  <a:schemeClr val="bg2">
                    <a:lumMod val="75000"/>
                  </a:schemeClr>
                </a:solidFill>
                <a:latin typeface="+mn-lt"/>
              </a:rPr>
              <a:t> de</a:t>
            </a:r>
          </a:p>
          <a:p>
            <a:pPr>
              <a:lnSpc>
                <a:spcPts val="1900"/>
              </a:lnSpc>
              <a:defRPr/>
            </a:pPr>
            <a:r>
              <a:rPr lang="en-US" altLang="pt-BR" sz="1800" b="1" i="0" dirty="0" err="1" smtClean="0">
                <a:solidFill>
                  <a:schemeClr val="bg2">
                    <a:lumMod val="75000"/>
                  </a:schemeClr>
                </a:solidFill>
                <a:latin typeface="+mn-lt"/>
              </a:rPr>
              <a:t>Recebimento</a:t>
            </a:r>
            <a:endParaRPr lang="en-US" altLang="pt-BR" sz="1800" b="1" i="0" dirty="0">
              <a:solidFill>
                <a:schemeClr val="bg2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33" name="Freeform 15"/>
          <p:cNvSpPr>
            <a:spLocks/>
          </p:cNvSpPr>
          <p:nvPr/>
        </p:nvSpPr>
        <p:spPr bwMode="auto">
          <a:xfrm rot="-427820">
            <a:off x="701675" y="5086350"/>
            <a:ext cx="4248150" cy="123825"/>
          </a:xfrm>
          <a:custGeom>
            <a:avLst/>
            <a:gdLst>
              <a:gd name="T0" fmla="*/ 0 w 2314"/>
              <a:gd name="T1" fmla="*/ 2147483647 h 212"/>
              <a:gd name="T2" fmla="*/ 2147483647 w 2314"/>
              <a:gd name="T3" fmla="*/ 2147483647 h 212"/>
              <a:gd name="T4" fmla="*/ 2147483647 w 2314"/>
              <a:gd name="T5" fmla="*/ 2147483647 h 212"/>
              <a:gd name="T6" fmla="*/ 2147483647 w 2314"/>
              <a:gd name="T7" fmla="*/ 2147483647 h 212"/>
              <a:gd name="T8" fmla="*/ 2147483647 w 2314"/>
              <a:gd name="T9" fmla="*/ 2147483647 h 212"/>
              <a:gd name="T10" fmla="*/ 2147483647 w 2314"/>
              <a:gd name="T11" fmla="*/ 2147483647 h 212"/>
              <a:gd name="T12" fmla="*/ 2147483647 w 2314"/>
              <a:gd name="T13" fmla="*/ 2147483647 h 212"/>
              <a:gd name="T14" fmla="*/ 2147483647 w 2314"/>
              <a:gd name="T15" fmla="*/ 2147483647 h 212"/>
              <a:gd name="T16" fmla="*/ 2147483647 w 2314"/>
              <a:gd name="T17" fmla="*/ 2147483647 h 212"/>
              <a:gd name="T18" fmla="*/ 2147483647 w 2314"/>
              <a:gd name="T19" fmla="*/ 2147483647 h 212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2314"/>
              <a:gd name="T31" fmla="*/ 0 h 212"/>
              <a:gd name="T32" fmla="*/ 2314 w 2314"/>
              <a:gd name="T33" fmla="*/ 212 h 212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314" h="212">
                <a:moveTo>
                  <a:pt x="0" y="106"/>
                </a:moveTo>
                <a:cubicBezTo>
                  <a:pt x="132" y="53"/>
                  <a:pt x="265" y="0"/>
                  <a:pt x="409" y="15"/>
                </a:cubicBezTo>
                <a:cubicBezTo>
                  <a:pt x="553" y="30"/>
                  <a:pt x="726" y="182"/>
                  <a:pt x="862" y="197"/>
                </a:cubicBezTo>
                <a:cubicBezTo>
                  <a:pt x="998" y="212"/>
                  <a:pt x="1127" y="114"/>
                  <a:pt x="1225" y="106"/>
                </a:cubicBezTo>
                <a:cubicBezTo>
                  <a:pt x="1323" y="98"/>
                  <a:pt x="1376" y="158"/>
                  <a:pt x="1452" y="151"/>
                </a:cubicBezTo>
                <a:cubicBezTo>
                  <a:pt x="1528" y="144"/>
                  <a:pt x="1603" y="53"/>
                  <a:pt x="1679" y="61"/>
                </a:cubicBezTo>
                <a:cubicBezTo>
                  <a:pt x="1755" y="69"/>
                  <a:pt x="1831" y="190"/>
                  <a:pt x="1906" y="197"/>
                </a:cubicBezTo>
                <a:cubicBezTo>
                  <a:pt x="1981" y="204"/>
                  <a:pt x="2079" y="129"/>
                  <a:pt x="2132" y="106"/>
                </a:cubicBezTo>
                <a:cubicBezTo>
                  <a:pt x="2185" y="83"/>
                  <a:pt x="2193" y="68"/>
                  <a:pt x="2223" y="61"/>
                </a:cubicBezTo>
                <a:cubicBezTo>
                  <a:pt x="2253" y="54"/>
                  <a:pt x="2299" y="61"/>
                  <a:pt x="2314" y="61"/>
                </a:cubicBezTo>
              </a:path>
            </a:pathLst>
          </a:cu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/>
          <a:p>
            <a:endParaRPr lang="pt-BR"/>
          </a:p>
        </p:txBody>
      </p:sp>
      <p:sp>
        <p:nvSpPr>
          <p:cNvPr id="34" name="Text Box 16"/>
          <p:cNvSpPr txBox="1">
            <a:spLocks noChangeArrowheads="1"/>
          </p:cNvSpPr>
          <p:nvPr/>
        </p:nvSpPr>
        <p:spPr bwMode="auto">
          <a:xfrm>
            <a:off x="2451100" y="4664075"/>
            <a:ext cx="169227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i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 i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 i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 i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 i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>
              <a:defRPr/>
            </a:pPr>
            <a:r>
              <a:rPr lang="en-US" altLang="pt-BR" sz="1600" i="0" dirty="0" err="1" smtClean="0">
                <a:solidFill>
                  <a:srgbClr val="000000"/>
                </a:solidFill>
                <a:latin typeface="+mn-lt"/>
              </a:rPr>
              <a:t>Nível</a:t>
            </a:r>
            <a:r>
              <a:rPr lang="en-US" altLang="pt-BR" sz="1600" i="0" dirty="0" smtClean="0">
                <a:solidFill>
                  <a:srgbClr val="000000"/>
                </a:solidFill>
                <a:latin typeface="+mn-lt"/>
              </a:rPr>
              <a:t> </a:t>
            </a:r>
            <a:r>
              <a:rPr lang="en-US" altLang="pt-BR" sz="1600" i="0" dirty="0" err="1" smtClean="0">
                <a:solidFill>
                  <a:srgbClr val="000000"/>
                </a:solidFill>
                <a:latin typeface="+mn-lt"/>
              </a:rPr>
              <a:t>Contributivo</a:t>
            </a:r>
            <a:endParaRPr lang="en-US" altLang="pt-BR" sz="1600" i="0" dirty="0">
              <a:solidFill>
                <a:srgbClr val="CCCCFF"/>
              </a:solidFill>
              <a:latin typeface="+mn-lt"/>
            </a:endParaRPr>
          </a:p>
        </p:txBody>
      </p:sp>
      <p:pic>
        <p:nvPicPr>
          <p:cNvPr id="35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4388" y="5449888"/>
            <a:ext cx="269875" cy="242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" name="Text Box 9"/>
          <p:cNvSpPr txBox="1">
            <a:spLocks noChangeArrowheads="1"/>
          </p:cNvSpPr>
          <p:nvPr/>
        </p:nvSpPr>
        <p:spPr bwMode="auto">
          <a:xfrm>
            <a:off x="3043238" y="1152525"/>
            <a:ext cx="3894137" cy="990600"/>
          </a:xfrm>
          <a:prstGeom prst="rect">
            <a:avLst/>
          </a:prstGeom>
          <a:solidFill>
            <a:schemeClr val="accent3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i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 i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 i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 i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 i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algn="ctr">
              <a:lnSpc>
                <a:spcPts val="3000"/>
              </a:lnSpc>
              <a:defRPr/>
            </a:pPr>
            <a:r>
              <a:rPr lang="en-US" altLang="pt-BR" b="1" i="0" dirty="0" err="1" smtClean="0">
                <a:solidFill>
                  <a:srgbClr val="004170"/>
                </a:solidFill>
                <a:latin typeface="+mn-lt"/>
              </a:rPr>
              <a:t>Provisão</a:t>
            </a:r>
            <a:r>
              <a:rPr lang="en-US" altLang="pt-BR" b="1" i="0" dirty="0" smtClean="0">
                <a:solidFill>
                  <a:srgbClr val="004170"/>
                </a:solidFill>
                <a:latin typeface="+mn-lt"/>
              </a:rPr>
              <a:t> </a:t>
            </a:r>
            <a:r>
              <a:rPr lang="en-US" altLang="pt-BR" b="1" i="0" dirty="0" err="1" smtClean="0">
                <a:solidFill>
                  <a:srgbClr val="004170"/>
                </a:solidFill>
                <a:latin typeface="+mn-lt"/>
              </a:rPr>
              <a:t>Matemática</a:t>
            </a:r>
            <a:endParaRPr lang="en-US" altLang="pt-BR" b="1" i="0" dirty="0" smtClean="0">
              <a:solidFill>
                <a:srgbClr val="004170"/>
              </a:solidFill>
              <a:latin typeface="+mn-lt"/>
            </a:endParaRPr>
          </a:p>
          <a:p>
            <a:pPr algn="ctr">
              <a:lnSpc>
                <a:spcPts val="4000"/>
              </a:lnSpc>
              <a:defRPr/>
            </a:pPr>
            <a:r>
              <a:rPr lang="en-US" altLang="pt-BR" sz="4000" b="1" i="0" dirty="0" err="1" smtClean="0">
                <a:solidFill>
                  <a:srgbClr val="004170"/>
                </a:solidFill>
                <a:latin typeface="+mn-lt"/>
              </a:rPr>
              <a:t>Coletiva</a:t>
            </a:r>
            <a:r>
              <a:rPr lang="en-US" altLang="pt-BR" sz="4000" b="1" i="0" dirty="0" smtClean="0">
                <a:solidFill>
                  <a:srgbClr val="004170"/>
                </a:solidFill>
                <a:latin typeface="+mn-lt"/>
              </a:rPr>
              <a:t> </a:t>
            </a:r>
            <a:endParaRPr lang="en-US" altLang="pt-BR" sz="4000" b="1" i="0" dirty="0">
              <a:solidFill>
                <a:srgbClr val="004170"/>
              </a:solidFill>
              <a:latin typeface="+mn-lt"/>
            </a:endParaRPr>
          </a:p>
        </p:txBody>
      </p:sp>
      <p:sp>
        <p:nvSpPr>
          <p:cNvPr id="37" name="Line 7"/>
          <p:cNvSpPr>
            <a:spLocks noChangeShapeType="1"/>
          </p:cNvSpPr>
          <p:nvPr/>
        </p:nvSpPr>
        <p:spPr bwMode="auto">
          <a:xfrm flipH="1">
            <a:off x="4905375" y="4843463"/>
            <a:ext cx="9525" cy="75882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38" name="Line 7"/>
          <p:cNvSpPr>
            <a:spLocks noChangeShapeType="1"/>
          </p:cNvSpPr>
          <p:nvPr/>
        </p:nvSpPr>
        <p:spPr bwMode="auto">
          <a:xfrm flipH="1">
            <a:off x="4910138" y="2030413"/>
            <a:ext cx="7937" cy="3498850"/>
          </a:xfrm>
          <a:prstGeom prst="line">
            <a:avLst/>
          </a:prstGeom>
          <a:noFill/>
          <a:ln w="41275" cap="rnd">
            <a:solidFill>
              <a:schemeClr val="tx1"/>
            </a:solidFill>
            <a:round/>
            <a:headEnd type="triangle" w="med" len="med"/>
            <a:tailEnd/>
          </a:ln>
        </p:spPr>
        <p:txBody>
          <a:bodyPr wrap="none" anchor="ctr"/>
          <a:lstStyle/>
          <a:p>
            <a:endParaRPr lang="pt-BR"/>
          </a:p>
        </p:txBody>
      </p:sp>
      <p:pic>
        <p:nvPicPr>
          <p:cNvPr id="39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48238" y="2233613"/>
            <a:ext cx="3216275" cy="332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" name="Text Box 10"/>
          <p:cNvSpPr txBox="1">
            <a:spLocks noChangeArrowheads="1"/>
          </p:cNvSpPr>
          <p:nvPr/>
        </p:nvSpPr>
        <p:spPr bwMode="auto">
          <a:xfrm>
            <a:off x="4860925" y="4262438"/>
            <a:ext cx="17272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i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 i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 i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 i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 i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>
              <a:defRPr/>
            </a:pPr>
            <a:r>
              <a:rPr lang="en-US" altLang="pt-BR" sz="1600" i="0" dirty="0" err="1" smtClean="0">
                <a:solidFill>
                  <a:srgbClr val="000000"/>
                </a:solidFill>
                <a:latin typeface="+mn-lt"/>
              </a:rPr>
              <a:t>Nível</a:t>
            </a:r>
            <a:r>
              <a:rPr lang="en-US" altLang="pt-BR" sz="1600" i="0" dirty="0" smtClean="0">
                <a:solidFill>
                  <a:srgbClr val="000000"/>
                </a:solidFill>
                <a:latin typeface="+mn-lt"/>
              </a:rPr>
              <a:t> de </a:t>
            </a:r>
            <a:r>
              <a:rPr lang="en-US" altLang="pt-BR" sz="1600" i="0" dirty="0" err="1" smtClean="0">
                <a:solidFill>
                  <a:srgbClr val="000000"/>
                </a:solidFill>
                <a:latin typeface="+mn-lt"/>
              </a:rPr>
              <a:t>Benefício</a:t>
            </a:r>
            <a:r>
              <a:rPr lang="en-US" altLang="pt-BR" sz="1600" i="0" dirty="0" smtClean="0">
                <a:solidFill>
                  <a:srgbClr val="000000"/>
                </a:solidFill>
                <a:latin typeface="+mn-lt"/>
              </a:rPr>
              <a:t> </a:t>
            </a:r>
            <a:endParaRPr lang="en-US" altLang="pt-BR" sz="1600" i="0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41" name="Line 12"/>
          <p:cNvSpPr>
            <a:spLocks noChangeShapeType="1"/>
          </p:cNvSpPr>
          <p:nvPr/>
        </p:nvSpPr>
        <p:spPr bwMode="auto">
          <a:xfrm>
            <a:off x="4903788" y="4554538"/>
            <a:ext cx="3309937" cy="2063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42" name="CaixaDeTexto 41"/>
          <p:cNvSpPr txBox="1">
            <a:spLocks noChangeArrowheads="1"/>
          </p:cNvSpPr>
          <p:nvPr/>
        </p:nvSpPr>
        <p:spPr bwMode="auto">
          <a:xfrm>
            <a:off x="1122363" y="3316288"/>
            <a:ext cx="3468687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4000" b="1" i="0">
                <a:solidFill>
                  <a:srgbClr val="C00000"/>
                </a:solidFill>
                <a:latin typeface="Calibri" pitchFamily="34" charset="0"/>
              </a:rPr>
              <a:t>mutualismo</a:t>
            </a:r>
          </a:p>
        </p:txBody>
      </p:sp>
      <p:sp>
        <p:nvSpPr>
          <p:cNvPr id="43" name="CaixaDeTexto 42"/>
          <p:cNvSpPr txBox="1">
            <a:spLocks noChangeArrowheads="1"/>
          </p:cNvSpPr>
          <p:nvPr/>
        </p:nvSpPr>
        <p:spPr bwMode="auto">
          <a:xfrm>
            <a:off x="5580063" y="3284538"/>
            <a:ext cx="3468687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4000" b="1" i="0">
                <a:solidFill>
                  <a:srgbClr val="C00000"/>
                </a:solidFill>
                <a:latin typeface="Calibri" pitchFamily="34" charset="0"/>
              </a:rPr>
              <a:t>mutualismo</a:t>
            </a:r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6" dur="5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8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9" dur="3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0"/>
                            </p:stCondLst>
                            <p:childTnLst>
                              <p:par>
                                <p:cTn id="4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6000"/>
                            </p:stCondLst>
                            <p:childTnLst>
                              <p:par>
                                <p:cTn id="44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8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54" dur="3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3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32" grpId="0"/>
      <p:bldP spid="33" grpId="0" animBg="1"/>
      <p:bldP spid="34" grpId="0"/>
      <p:bldP spid="36" grpId="0" animBg="1"/>
      <p:bldP spid="37" grpId="0" animBg="1"/>
      <p:bldP spid="38" grpId="0" animBg="1"/>
      <p:bldP spid="40" grpId="0"/>
      <p:bldP spid="41" grpId="0" animBg="1"/>
      <p:bldP spid="42" grpId="0"/>
      <p:bldP spid="4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5154" name="Imagem 2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Imagem 24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Imagem 25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Imagem 26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Imagem 28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Imagem 29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" name="Imagem 30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5162" name="Picture 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23850" y="3098800"/>
            <a:ext cx="2097088" cy="1176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6753" name="Picture 1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316413" y="4141788"/>
            <a:ext cx="2020887" cy="1165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1000"/>
                                        <p:tgtEl>
                                          <p:spTgt spid="5867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6658" name="Picture 3" descr="Cresciemnto_433773 (Small)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754063"/>
            <a:ext cx="9144000" cy="6103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CaixaDeTexto 52"/>
          <p:cNvSpPr txBox="1">
            <a:spLocks noChangeArrowheads="1"/>
          </p:cNvSpPr>
          <p:nvPr/>
        </p:nvSpPr>
        <p:spPr bwMode="auto">
          <a:xfrm>
            <a:off x="107950" y="36513"/>
            <a:ext cx="90360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pt-BR" sz="3200" b="1" i="0" cap="small" dirty="0">
                <a:solidFill>
                  <a:srgbClr val="FFFFFF"/>
                </a:solidFill>
                <a:latin typeface="Calibri" pitchFamily="34" charset="0"/>
                <a:cs typeface="Gisha" pitchFamily="34" charset="-79"/>
              </a:rPr>
              <a:t>  </a:t>
            </a:r>
            <a:r>
              <a:rPr lang="pt-BR" sz="3200" b="1" i="0" cap="small" dirty="0" smtClean="0">
                <a:solidFill>
                  <a:srgbClr val="FFFFFF"/>
                </a:solidFill>
                <a:latin typeface="Calibri" pitchFamily="34" charset="0"/>
                <a:cs typeface="Gisha" pitchFamily="34" charset="-79"/>
              </a:rPr>
              <a:t>4| </a:t>
            </a:r>
            <a:r>
              <a:rPr lang="pt-BR" sz="3200" b="1" i="0" cap="small" dirty="0">
                <a:solidFill>
                  <a:srgbClr val="FFFFFF"/>
                </a:solidFill>
                <a:latin typeface="Calibri" pitchFamily="34" charset="0"/>
                <a:cs typeface="Gisha" pitchFamily="34" charset="-79"/>
              </a:rPr>
              <a:t>Reconfiguração Demográfica</a:t>
            </a:r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706" name="Retângulo 5"/>
          <p:cNvSpPr>
            <a:spLocks noChangeArrowheads="1"/>
          </p:cNvSpPr>
          <p:nvPr/>
        </p:nvSpPr>
        <p:spPr bwMode="auto">
          <a:xfrm>
            <a:off x="412750" y="1125538"/>
            <a:ext cx="8470900" cy="5046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t-BR" altLang="pt-BR" sz="4000" i="0" dirty="0">
                <a:solidFill>
                  <a:srgbClr val="000000"/>
                </a:solidFill>
                <a:latin typeface="Calibri" pitchFamily="34" charset="0"/>
              </a:rPr>
              <a:t>Somos </a:t>
            </a:r>
            <a:r>
              <a:rPr lang="pt-BR" altLang="pt-BR" sz="4000" i="0" dirty="0" smtClean="0">
                <a:solidFill>
                  <a:srgbClr val="000000"/>
                </a:solidFill>
                <a:latin typeface="Calibri" pitchFamily="34" charset="0"/>
              </a:rPr>
              <a:t>as gerações </a:t>
            </a:r>
            <a:r>
              <a:rPr lang="pt-BR" altLang="pt-BR" sz="4000" i="0" dirty="0">
                <a:solidFill>
                  <a:srgbClr val="000000"/>
                </a:solidFill>
                <a:latin typeface="Calibri" pitchFamily="34" charset="0"/>
              </a:rPr>
              <a:t>que mais </a:t>
            </a:r>
            <a:r>
              <a:rPr lang="pt-BR" altLang="pt-BR" sz="4000" i="0" dirty="0" smtClean="0">
                <a:solidFill>
                  <a:srgbClr val="000000"/>
                </a:solidFill>
                <a:latin typeface="Calibri" pitchFamily="34" charset="0"/>
              </a:rPr>
              <a:t>lutam </a:t>
            </a:r>
            <a:r>
              <a:rPr lang="pt-BR" altLang="pt-BR" sz="4000" i="0" dirty="0">
                <a:solidFill>
                  <a:srgbClr val="000000"/>
                </a:solidFill>
                <a:latin typeface="Calibri" pitchFamily="34" charset="0"/>
              </a:rPr>
              <a:t>contra os efeitos do tempo</a:t>
            </a:r>
          </a:p>
          <a:p>
            <a:pPr algn="ctr"/>
            <a:endParaRPr lang="pt-BR" altLang="pt-BR" sz="4000" i="0" dirty="0">
              <a:solidFill>
                <a:srgbClr val="000000"/>
              </a:solidFill>
              <a:latin typeface="Calibri" pitchFamily="34" charset="0"/>
            </a:endParaRPr>
          </a:p>
          <a:p>
            <a:pPr algn="ctr"/>
            <a:r>
              <a:rPr lang="pt-BR" altLang="pt-BR" sz="4000" i="0" dirty="0">
                <a:solidFill>
                  <a:srgbClr val="000000"/>
                </a:solidFill>
                <a:latin typeface="Calibri" pitchFamily="34" charset="0"/>
              </a:rPr>
              <a:t>Tratamos o envelhecimento como uma </a:t>
            </a:r>
            <a:r>
              <a:rPr lang="pt-BR" altLang="pt-BR" sz="6600" b="1" i="0" dirty="0">
                <a:solidFill>
                  <a:srgbClr val="000000"/>
                </a:solidFill>
                <a:latin typeface="Calibri" pitchFamily="34" charset="0"/>
              </a:rPr>
              <a:t>doença a ser combatida</a:t>
            </a:r>
          </a:p>
          <a:p>
            <a:pPr algn="ctr"/>
            <a:endParaRPr lang="pt-BR" altLang="pt-BR" sz="3200" i="0" dirty="0">
              <a:solidFill>
                <a:srgbClr val="000000"/>
              </a:solidFill>
              <a:latin typeface="Calibri" pitchFamily="34" charset="0"/>
            </a:endParaRPr>
          </a:p>
          <a:p>
            <a:pPr algn="ctr"/>
            <a:r>
              <a:rPr lang="pt-BR" altLang="pt-BR" sz="3200" i="0" dirty="0">
                <a:solidFill>
                  <a:srgbClr val="000000"/>
                </a:solidFill>
                <a:latin typeface="Calibri" pitchFamily="34" charset="0"/>
              </a:rPr>
              <a:t>O Brasil é terceiro maior mercado consumidor de cosméticos do mundo</a:t>
            </a:r>
          </a:p>
        </p:txBody>
      </p:sp>
      <p:sp>
        <p:nvSpPr>
          <p:cNvPr id="8" name="Espaço Reservado para Número de Slide 2"/>
          <p:cNvSpPr>
            <a:spLocks noGrp="1"/>
          </p:cNvSpPr>
          <p:nvPr>
            <p:ph type="sldNum" sz="quarter" idx="4294967295"/>
          </p:nvPr>
        </p:nvSpPr>
        <p:spPr>
          <a:xfrm>
            <a:off x="8543925" y="6429375"/>
            <a:ext cx="600075" cy="365125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fld id="{1C7ED160-93E2-4D11-B008-5A6D295305BF}" type="slidenum">
              <a:rPr lang="pt-BR" sz="1050">
                <a:solidFill>
                  <a:srgbClr val="FFFFFF"/>
                </a:solidFill>
                <a:cs typeface="Arial" charset="0"/>
              </a:rPr>
              <a:pPr algn="ctr">
                <a:defRPr/>
              </a:pPr>
              <a:t>19</a:t>
            </a:fld>
            <a:endParaRPr lang="pt-BR" sz="105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9" name="CaixaDeTexto 52"/>
          <p:cNvSpPr txBox="1">
            <a:spLocks noChangeArrowheads="1"/>
          </p:cNvSpPr>
          <p:nvPr/>
        </p:nvSpPr>
        <p:spPr bwMode="auto">
          <a:xfrm>
            <a:off x="107950" y="36513"/>
            <a:ext cx="90360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pt-BR" sz="3200" b="1" i="0" cap="small" dirty="0">
                <a:solidFill>
                  <a:srgbClr val="FFFFFF"/>
                </a:solidFill>
                <a:latin typeface="Calibri" pitchFamily="34" charset="0"/>
                <a:cs typeface="Gisha" pitchFamily="34" charset="-79"/>
              </a:rPr>
              <a:t>  </a:t>
            </a:r>
            <a:r>
              <a:rPr lang="pt-BR" sz="3200" b="1" i="0" cap="small" dirty="0" smtClean="0">
                <a:solidFill>
                  <a:srgbClr val="FFFFFF"/>
                </a:solidFill>
                <a:latin typeface="Calibri" pitchFamily="34" charset="0"/>
                <a:cs typeface="Gisha" pitchFamily="34" charset="-79"/>
              </a:rPr>
              <a:t>4.1| Aceitação do Envelhecimento</a:t>
            </a:r>
            <a:endParaRPr lang="pt-BR" sz="3200" b="1" i="0" cap="small" dirty="0">
              <a:solidFill>
                <a:srgbClr val="FFFFFF"/>
              </a:solidFill>
              <a:latin typeface="Calibri" pitchFamily="34" charset="0"/>
              <a:cs typeface="Gisha" pitchFamily="34" charset="-79"/>
            </a:endParaRPr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Espaço Reservado para Conteúdo 2"/>
          <p:cNvSpPr>
            <a:spLocks noGrp="1"/>
          </p:cNvSpPr>
          <p:nvPr>
            <p:ph idx="4294967295"/>
          </p:nvPr>
        </p:nvSpPr>
        <p:spPr>
          <a:xfrm>
            <a:off x="428596" y="1428736"/>
            <a:ext cx="7886729" cy="3500462"/>
          </a:xfrm>
          <a:prstGeom prst="rect">
            <a:avLst/>
          </a:prstGeom>
          <a:extLst/>
        </p:spPr>
        <p:txBody>
          <a:bodyPr/>
          <a:lstStyle/>
          <a:p>
            <a:pPr marL="457200" indent="-457200" eaLnBrk="1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None/>
              <a:defRPr/>
            </a:pPr>
            <a:r>
              <a:rPr lang="pt-BR" sz="2200" b="1" cap="small" dirty="0" smtClean="0">
                <a:solidFill>
                  <a:schemeClr val="accent2"/>
                </a:solidFill>
                <a:cs typeface="Arial" charset="0"/>
              </a:rPr>
              <a:t>Atuária, Economista </a:t>
            </a:r>
          </a:p>
          <a:p>
            <a:pPr marL="457200" indent="-457200" eaLnBrk="1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None/>
              <a:defRPr/>
            </a:pPr>
            <a:r>
              <a:rPr lang="pt-BR" sz="2200" b="1" cap="small" dirty="0" smtClean="0">
                <a:solidFill>
                  <a:schemeClr val="accent2"/>
                </a:solidFill>
                <a:cs typeface="Arial" charset="0"/>
              </a:rPr>
              <a:t>Especialista em Economia e Finanças</a:t>
            </a:r>
          </a:p>
          <a:p>
            <a:pPr marL="457200" indent="-457200" eaLnBrk="1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None/>
              <a:defRPr/>
            </a:pPr>
            <a:r>
              <a:rPr lang="pt-BR" sz="2200" b="1" cap="small" dirty="0" smtClean="0">
                <a:solidFill>
                  <a:schemeClr val="accent2"/>
                </a:solidFill>
                <a:cs typeface="Arial" charset="0"/>
              </a:rPr>
              <a:t>Mestre em Atuária</a:t>
            </a:r>
          </a:p>
          <a:p>
            <a:pPr marL="457200" indent="-457200" eaLnBrk="1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None/>
              <a:defRPr/>
            </a:pPr>
            <a:r>
              <a:rPr lang="pt-BR" sz="2200" b="1" cap="small" dirty="0" smtClean="0">
                <a:solidFill>
                  <a:schemeClr val="accent2"/>
                </a:solidFill>
                <a:cs typeface="Arial" charset="0"/>
              </a:rPr>
              <a:t>Professora de Ciências Atuariais da UFRGS</a:t>
            </a:r>
          </a:p>
          <a:p>
            <a:pPr marL="457200" indent="-457200" eaLnBrk="1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None/>
              <a:defRPr/>
            </a:pPr>
            <a:r>
              <a:rPr lang="pt-BR" sz="2200" b="1" cap="small" dirty="0" smtClean="0">
                <a:solidFill>
                  <a:schemeClr val="accent2"/>
                </a:solidFill>
                <a:cs typeface="Arial" charset="0"/>
              </a:rPr>
              <a:t>Coordenadora da Comissão de Graduação</a:t>
            </a:r>
          </a:p>
          <a:p>
            <a:pPr marL="457200" indent="-457200" eaLnBrk="1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None/>
              <a:defRPr/>
            </a:pPr>
            <a:r>
              <a:rPr lang="pt-BR" sz="2200" b="1" cap="small" dirty="0" smtClean="0">
                <a:solidFill>
                  <a:schemeClr val="accent2"/>
                </a:solidFill>
                <a:cs typeface="Arial" charset="0"/>
              </a:rPr>
              <a:t>Pesquisadora do GT Políticas de Emprego, Trabalho e Previdência.</a:t>
            </a:r>
          </a:p>
          <a:p>
            <a:pPr marL="457200" indent="-457200" eaLnBrk="1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None/>
              <a:defRPr/>
            </a:pPr>
            <a:endParaRPr lang="pt-BR" sz="2200" b="1" cap="small" dirty="0" smtClean="0">
              <a:cs typeface="Arial" charset="0"/>
            </a:endParaRPr>
          </a:p>
          <a:p>
            <a:pPr marL="457200" indent="-457200" eaLnBrk="1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None/>
              <a:defRPr/>
            </a:pPr>
            <a:endParaRPr lang="pt-BR" sz="2200" b="1" cap="small" dirty="0" smtClean="0">
              <a:cs typeface="Arial" charset="0"/>
            </a:endParaRPr>
          </a:p>
          <a:p>
            <a:pPr marL="457200" indent="-457200" eaLnBrk="1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None/>
              <a:defRPr/>
            </a:pPr>
            <a:endParaRPr lang="pt-BR" sz="2200" b="1" cap="small" dirty="0" smtClean="0">
              <a:cs typeface="Arial" charset="0"/>
            </a:endParaRPr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82" name="Título 1"/>
          <p:cNvSpPr>
            <a:spLocks noGrp="1"/>
          </p:cNvSpPr>
          <p:nvPr>
            <p:ph type="title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altLang="pt-BR" smtClean="0"/>
          </a:p>
        </p:txBody>
      </p:sp>
      <p:sp>
        <p:nvSpPr>
          <p:cNvPr id="327683" name="Espaço Reservado para Número de Slide 2"/>
          <p:cNvSpPr>
            <a:spLocks noGrp="1"/>
          </p:cNvSpPr>
          <p:nvPr>
            <p:ph type="sldNum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EA54A9E2-CE2D-45BE-88EB-A91EFF5A8888}" type="slidenum">
              <a:rPr lang="pt-BR" altLang="pt-BR" smtClean="0"/>
              <a:pPr/>
              <a:t>20</a:t>
            </a:fld>
            <a:endParaRPr lang="pt-BR" altLang="pt-BR" smtClean="0"/>
          </a:p>
        </p:txBody>
      </p:sp>
      <p:pic>
        <p:nvPicPr>
          <p:cNvPr id="327684" name="Picture 2" descr="http://www.elfangels.fr/data/neocover/pochettes/dossier-1063/images/l_etrange_histoire_de_benjamin_button-88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789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cover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0450" name="Picture 4" descr="http://tmshealthandwellness.com/wp-content/uploads/2013/01/LA65382LOG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35213" y="733425"/>
            <a:ext cx="4613275" cy="2767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0451" name="Picture 2" descr="http://drzsramblings.com/wp-content/uploads/2014/07/dr-oz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953000" y="1960563"/>
            <a:ext cx="4351338" cy="499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0452" name="Título 1"/>
          <p:cNvSpPr txBox="1">
            <a:spLocks/>
          </p:cNvSpPr>
          <p:nvPr/>
        </p:nvSpPr>
        <p:spPr bwMode="auto">
          <a:xfrm>
            <a:off x="179388" y="3429000"/>
            <a:ext cx="6496050" cy="2944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lnSpc>
                <a:spcPts val="6000"/>
              </a:lnSpc>
            </a:pPr>
            <a:r>
              <a:rPr lang="pt-BR" altLang="pt-BR" sz="6600" b="1" i="0" dirty="0">
                <a:solidFill>
                  <a:srgbClr val="7F7F7F"/>
                </a:solidFill>
                <a:latin typeface="Calibri" pitchFamily="34" charset="0"/>
              </a:rPr>
              <a:t>“N</a:t>
            </a:r>
            <a:r>
              <a:rPr lang="pt-BR" altLang="pt-BR" sz="4000" b="1" i="0" dirty="0">
                <a:solidFill>
                  <a:srgbClr val="7F7F7F"/>
                </a:solidFill>
                <a:latin typeface="Calibri" pitchFamily="34" charset="0"/>
              </a:rPr>
              <a:t>inguém planeja </a:t>
            </a:r>
            <a:r>
              <a:rPr lang="pt-BR" altLang="pt-BR" sz="4800" b="1" i="0" dirty="0">
                <a:solidFill>
                  <a:srgbClr val="7F7F7F"/>
                </a:solidFill>
                <a:latin typeface="Calibri" pitchFamily="34" charset="0"/>
              </a:rPr>
              <a:t>falhar</a:t>
            </a:r>
            <a:r>
              <a:rPr lang="pt-BR" altLang="pt-BR" sz="4000" b="1" i="0" dirty="0">
                <a:solidFill>
                  <a:srgbClr val="7F7F7F"/>
                </a:solidFill>
                <a:latin typeface="Calibri" pitchFamily="34" charset="0"/>
              </a:rPr>
              <a:t>.</a:t>
            </a:r>
          </a:p>
          <a:p>
            <a:pPr>
              <a:lnSpc>
                <a:spcPts val="6000"/>
              </a:lnSpc>
            </a:pPr>
            <a:r>
              <a:rPr lang="pt-BR" altLang="pt-BR" sz="6600" b="1" i="0" dirty="0">
                <a:solidFill>
                  <a:srgbClr val="7F7F7F"/>
                </a:solidFill>
                <a:latin typeface="Calibri" pitchFamily="34" charset="0"/>
              </a:rPr>
              <a:t>P</a:t>
            </a:r>
            <a:r>
              <a:rPr lang="pt-BR" altLang="pt-BR" sz="4000" b="1" i="0" dirty="0">
                <a:solidFill>
                  <a:srgbClr val="7F7F7F"/>
                </a:solidFill>
                <a:latin typeface="Calibri" pitchFamily="34" charset="0"/>
              </a:rPr>
              <a:t>orém, </a:t>
            </a:r>
            <a:r>
              <a:rPr lang="pt-BR" altLang="pt-BR" sz="4800" b="1" i="0" dirty="0">
                <a:solidFill>
                  <a:srgbClr val="7F7F7F"/>
                </a:solidFill>
                <a:latin typeface="Calibri" pitchFamily="34" charset="0"/>
              </a:rPr>
              <a:t>falhamos</a:t>
            </a:r>
            <a:r>
              <a:rPr lang="pt-BR" altLang="pt-BR" sz="4000" b="1" i="0" dirty="0">
                <a:solidFill>
                  <a:srgbClr val="7F7F7F"/>
                </a:solidFill>
                <a:latin typeface="Calibri" pitchFamily="34" charset="0"/>
              </a:rPr>
              <a:t>      porque </a:t>
            </a:r>
            <a:r>
              <a:rPr lang="pt-BR" altLang="pt-BR" sz="6600" b="1" i="0" dirty="0">
                <a:solidFill>
                  <a:srgbClr val="C00000"/>
                </a:solidFill>
                <a:latin typeface="Calibri" pitchFamily="34" charset="0"/>
              </a:rPr>
              <a:t>não planejamos</a:t>
            </a:r>
            <a:r>
              <a:rPr lang="pt-BR" altLang="pt-BR" sz="4000" b="1" i="0" dirty="0">
                <a:solidFill>
                  <a:srgbClr val="7F7F7F"/>
                </a:solidFill>
                <a:latin typeface="Calibri" pitchFamily="34" charset="0"/>
              </a:rPr>
              <a:t>.</a:t>
            </a:r>
            <a:r>
              <a:rPr lang="pt-BR" altLang="pt-BR" sz="6600" b="1" i="0" dirty="0">
                <a:solidFill>
                  <a:srgbClr val="7F7F7F"/>
                </a:solidFill>
                <a:latin typeface="Calibri" pitchFamily="34" charset="0"/>
              </a:rPr>
              <a:t>”</a:t>
            </a:r>
          </a:p>
        </p:txBody>
      </p:sp>
      <p:sp>
        <p:nvSpPr>
          <p:cNvPr id="6" name="CaixaDeTexto 52"/>
          <p:cNvSpPr txBox="1">
            <a:spLocks noChangeArrowheads="1"/>
          </p:cNvSpPr>
          <p:nvPr/>
        </p:nvSpPr>
        <p:spPr bwMode="auto">
          <a:xfrm>
            <a:off x="107950" y="36513"/>
            <a:ext cx="90360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pt-BR" sz="3200" b="1" i="0" cap="small" dirty="0">
                <a:solidFill>
                  <a:srgbClr val="FFFFFF"/>
                </a:solidFill>
                <a:latin typeface="Calibri" pitchFamily="34" charset="0"/>
                <a:cs typeface="Gisha" pitchFamily="34" charset="-79"/>
              </a:rPr>
              <a:t>  </a:t>
            </a:r>
            <a:r>
              <a:rPr lang="pt-BR" sz="3200" b="1" i="0" cap="small" dirty="0" smtClean="0">
                <a:solidFill>
                  <a:srgbClr val="FFFFFF"/>
                </a:solidFill>
                <a:latin typeface="Calibri" pitchFamily="34" charset="0"/>
                <a:cs typeface="Gisha" pitchFamily="34" charset="-79"/>
              </a:rPr>
              <a:t>4.2| </a:t>
            </a:r>
            <a:r>
              <a:rPr lang="pt-BR" sz="3200" b="1" i="0" cap="small" dirty="0">
                <a:solidFill>
                  <a:srgbClr val="FFFFFF"/>
                </a:solidFill>
                <a:latin typeface="Calibri" pitchFamily="34" charset="0"/>
                <a:cs typeface="Gisha" pitchFamily="34" charset="-79"/>
              </a:rPr>
              <a:t>Falta de </a:t>
            </a:r>
            <a:r>
              <a:rPr lang="pt-BR" sz="3200" b="1" i="0" cap="small" dirty="0" smtClean="0">
                <a:solidFill>
                  <a:srgbClr val="FFFFFF"/>
                </a:solidFill>
                <a:latin typeface="Calibri" pitchFamily="34" charset="0"/>
                <a:cs typeface="Gisha" pitchFamily="34" charset="-79"/>
              </a:rPr>
              <a:t>Planejamento para o Envelhecimento</a:t>
            </a:r>
            <a:endParaRPr lang="pt-BR" sz="3200" b="1" i="0" cap="small" dirty="0">
              <a:solidFill>
                <a:srgbClr val="FFFFFF"/>
              </a:solidFill>
              <a:latin typeface="Calibri" pitchFamily="34" charset="0"/>
              <a:cs typeface="Gisha" pitchFamily="34" charset="-79"/>
            </a:endParaRPr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570" name="Retângulo 10"/>
          <p:cNvSpPr>
            <a:spLocks noChangeArrowheads="1"/>
          </p:cNvSpPr>
          <p:nvPr/>
        </p:nvSpPr>
        <p:spPr bwMode="auto">
          <a:xfrm>
            <a:off x="-36513" y="3789363"/>
            <a:ext cx="9144001" cy="3068637"/>
          </a:xfrm>
          <a:prstGeom prst="rect">
            <a:avLst/>
          </a:prstGeom>
          <a:solidFill>
            <a:srgbClr val="EFFA8A">
              <a:alpha val="45097"/>
            </a:srgbClr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endParaRPr lang="pt-BR" altLang="pt-BR">
              <a:solidFill>
                <a:srgbClr val="000000"/>
              </a:solidFill>
            </a:endParaRPr>
          </a:p>
        </p:txBody>
      </p:sp>
      <p:sp>
        <p:nvSpPr>
          <p:cNvPr id="2" name="Retângulo 1"/>
          <p:cNvSpPr/>
          <p:nvPr/>
        </p:nvSpPr>
        <p:spPr bwMode="auto">
          <a:xfrm>
            <a:off x="0" y="644525"/>
            <a:ext cx="9144000" cy="3144838"/>
          </a:xfrm>
          <a:prstGeom prst="rect">
            <a:avLst/>
          </a:prstGeom>
          <a:solidFill>
            <a:schemeClr val="accent2">
              <a:lumMod val="20000"/>
              <a:lumOff val="8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179388" y="4083050"/>
            <a:ext cx="8424862" cy="2514600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/>
          <a:p>
            <a:pPr marL="892175" lvl="1" indent="-446088" eaLnBrk="0" hangingPunct="0">
              <a:spcBef>
                <a:spcPct val="70000"/>
              </a:spcBef>
              <a:buClr>
                <a:srgbClr val="FF0000"/>
              </a:buClr>
              <a:tabLst>
                <a:tab pos="811213" algn="l"/>
              </a:tabLst>
              <a:defRPr/>
            </a:pPr>
            <a:r>
              <a:rPr kumimoji="1" lang="pt-BR" sz="3200" i="0" dirty="0">
                <a:solidFill>
                  <a:srgbClr val="000000"/>
                </a:solidFill>
                <a:latin typeface="Calibri" pitchFamily="34" charset="0"/>
              </a:rPr>
              <a:t>2) quando abrimos mão de algo no </a:t>
            </a:r>
            <a:r>
              <a:rPr kumimoji="1" lang="pt-BR" sz="3200" b="1" i="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FUTURO</a:t>
            </a:r>
            <a:r>
              <a:rPr kumimoji="1" lang="pt-BR" sz="3200" b="1" i="0" dirty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kumimoji="1" lang="pt-BR" sz="3200" i="0" dirty="0">
                <a:solidFill>
                  <a:srgbClr val="000000"/>
                </a:solidFill>
                <a:latin typeface="Calibri" pitchFamily="34" charset="0"/>
              </a:rPr>
              <a:t>em prol de alguma coisa no </a:t>
            </a:r>
            <a:r>
              <a:rPr kumimoji="1" lang="pt-BR" sz="3200" b="1" i="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PRESENTE</a:t>
            </a:r>
            <a:r>
              <a:rPr kumimoji="1" lang="pt-BR" sz="3200" i="0" dirty="0">
                <a:solidFill>
                  <a:srgbClr val="000000"/>
                </a:solidFill>
                <a:latin typeface="Calibri" pitchFamily="34" charset="0"/>
              </a:rPr>
              <a:t>:  </a:t>
            </a:r>
          </a:p>
          <a:p>
            <a:pPr marL="1327150" lvl="2" indent="-342900" eaLnBrk="0" hangingPunct="0">
              <a:spcBef>
                <a:spcPts val="600"/>
              </a:spcBef>
              <a:buSzPct val="109000"/>
              <a:buFont typeface="Wingdings" pitchFamily="2" charset="2"/>
              <a:buChar char="ü"/>
              <a:tabLst>
                <a:tab pos="811213" algn="l"/>
              </a:tabLst>
              <a:defRPr/>
            </a:pPr>
            <a:r>
              <a:rPr kumimoji="1" lang="pt-BR" sz="2200" i="0" dirty="0">
                <a:solidFill>
                  <a:srgbClr val="000000"/>
                </a:solidFill>
                <a:latin typeface="Calibri" pitchFamily="34" charset="0"/>
              </a:rPr>
              <a:t>existe a antecipação de certo valor futuro para ser desfrutado no presente</a:t>
            </a:r>
          </a:p>
          <a:p>
            <a:pPr marL="1327150" lvl="2" indent="-342900" eaLnBrk="0" hangingPunct="0">
              <a:spcBef>
                <a:spcPts val="600"/>
              </a:spcBef>
              <a:buSzPct val="109000"/>
              <a:buFont typeface="Wingdings" pitchFamily="2" charset="2"/>
              <a:buChar char="ü"/>
              <a:tabLst>
                <a:tab pos="811213" algn="l"/>
              </a:tabLst>
              <a:defRPr/>
            </a:pPr>
            <a:r>
              <a:rPr kumimoji="1" lang="pt-BR" sz="2200" i="0" dirty="0">
                <a:solidFill>
                  <a:srgbClr val="000000"/>
                </a:solidFill>
                <a:latin typeface="Calibri" pitchFamily="34" charset="0"/>
              </a:rPr>
              <a:t>posição</a:t>
            </a:r>
            <a:r>
              <a:rPr kumimoji="1" lang="pt-BR" sz="2200" i="0" dirty="0">
                <a:solidFill>
                  <a:srgbClr val="C00000"/>
                </a:solidFill>
                <a:latin typeface="Calibri" pitchFamily="34" charset="0"/>
              </a:rPr>
              <a:t> </a:t>
            </a:r>
            <a:r>
              <a:rPr kumimoji="1" lang="pt-BR" sz="2200" b="1" i="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DEVEDORA</a:t>
            </a:r>
            <a:r>
              <a:rPr kumimoji="1" lang="pt-BR" sz="2200" i="0" dirty="0">
                <a:solidFill>
                  <a:srgbClr val="000000"/>
                </a:solidFill>
                <a:latin typeface="Calibri" pitchFamily="34" charset="0"/>
              </a:rPr>
              <a:t>: viver agora, pagar depois</a:t>
            </a:r>
          </a:p>
          <a:p>
            <a:pPr marL="892175" lvl="1" indent="-446088" eaLnBrk="0" hangingPunct="0">
              <a:spcBef>
                <a:spcPct val="70000"/>
              </a:spcBef>
              <a:buClr>
                <a:srgbClr val="666402"/>
              </a:buClr>
              <a:buFont typeface="Wingdings" pitchFamily="2" charset="2"/>
              <a:buNone/>
              <a:tabLst>
                <a:tab pos="811213" algn="l"/>
              </a:tabLst>
              <a:defRPr/>
            </a:pPr>
            <a:endParaRPr kumimoji="1" lang="pt-BR" i="0" dirty="0">
              <a:solidFill>
                <a:srgbClr val="000000"/>
              </a:solidFill>
            </a:endParaRPr>
          </a:p>
          <a:p>
            <a:pPr marL="892175" lvl="1" indent="-446088" eaLnBrk="0" hangingPunct="0">
              <a:spcBef>
                <a:spcPct val="70000"/>
              </a:spcBef>
              <a:buClr>
                <a:srgbClr val="666402"/>
              </a:buClr>
              <a:buFont typeface="Wingdings" pitchFamily="2" charset="2"/>
              <a:buChar char="§"/>
              <a:tabLst>
                <a:tab pos="811213" algn="l"/>
              </a:tabLst>
              <a:defRPr/>
            </a:pPr>
            <a:endParaRPr kumimoji="1" lang="pt-BR" i="0" dirty="0">
              <a:solidFill>
                <a:srgbClr val="000000"/>
              </a:solidFill>
            </a:endParaRPr>
          </a:p>
          <a:p>
            <a:pPr marL="342900" indent="-342900" eaLnBrk="0" hangingPunct="0">
              <a:spcBef>
                <a:spcPct val="70000"/>
              </a:spcBef>
              <a:buClr>
                <a:srgbClr val="666402"/>
              </a:buClr>
              <a:buFontTx/>
              <a:buChar char="•"/>
              <a:tabLst>
                <a:tab pos="811213" algn="l"/>
              </a:tabLst>
              <a:defRPr/>
            </a:pPr>
            <a:endParaRPr kumimoji="1" lang="pt-BR" i="0" dirty="0">
              <a:solidFill>
                <a:srgbClr val="000000"/>
              </a:solidFill>
            </a:endParaRPr>
          </a:p>
          <a:p>
            <a:pPr marL="892175" lvl="1" indent="-446088" eaLnBrk="0" hangingPunct="0">
              <a:spcBef>
                <a:spcPct val="70000"/>
              </a:spcBef>
              <a:buClr>
                <a:srgbClr val="808080"/>
              </a:buClr>
              <a:buFont typeface="Wingdings" pitchFamily="2" charset="2"/>
              <a:buNone/>
              <a:tabLst>
                <a:tab pos="811213" algn="l"/>
              </a:tabLst>
              <a:defRPr/>
            </a:pPr>
            <a:endParaRPr kumimoji="1" lang="pt-BR" i="0" dirty="0">
              <a:solidFill>
                <a:srgbClr val="000000"/>
              </a:solidFill>
            </a:endParaRPr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179388" y="1130300"/>
            <a:ext cx="8713787" cy="2514600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/>
          <a:p>
            <a:pPr marL="892175" lvl="1" indent="-446088" eaLnBrk="0" hangingPunct="0">
              <a:spcBef>
                <a:spcPct val="70000"/>
              </a:spcBef>
              <a:buClr>
                <a:srgbClr val="FF0000"/>
              </a:buClr>
              <a:tabLst>
                <a:tab pos="811213" algn="l"/>
              </a:tabLst>
              <a:defRPr/>
            </a:pPr>
            <a:r>
              <a:rPr kumimoji="1" lang="pt-BR" sz="3200" i="0" dirty="0">
                <a:solidFill>
                  <a:srgbClr val="000000"/>
                </a:solidFill>
                <a:latin typeface="Calibri" pitchFamily="34" charset="0"/>
              </a:rPr>
              <a:t>1) quando abrimos mão de algo no </a:t>
            </a:r>
            <a:r>
              <a:rPr kumimoji="1" lang="pt-BR" sz="3200" b="1" i="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PRESENTE</a:t>
            </a:r>
            <a:r>
              <a:rPr kumimoji="1" lang="pt-BR" sz="3200" b="1" i="0" dirty="0">
                <a:solidFill>
                  <a:srgbClr val="FF0000"/>
                </a:solidFill>
                <a:latin typeface="Calibri" pitchFamily="34" charset="0"/>
              </a:rPr>
              <a:t> </a:t>
            </a:r>
            <a:r>
              <a:rPr kumimoji="1" lang="pt-BR" sz="3200" i="0" dirty="0">
                <a:solidFill>
                  <a:srgbClr val="000000"/>
                </a:solidFill>
                <a:latin typeface="Calibri" pitchFamily="34" charset="0"/>
              </a:rPr>
              <a:t>em prol de alguma coisa no </a:t>
            </a:r>
            <a:r>
              <a:rPr kumimoji="1" lang="pt-BR" sz="3200" b="1" i="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FUTURO</a:t>
            </a:r>
            <a:r>
              <a:rPr kumimoji="1" lang="pt-BR" sz="3200" i="0" dirty="0">
                <a:solidFill>
                  <a:srgbClr val="000000"/>
                </a:solidFill>
                <a:latin typeface="Calibri" pitchFamily="34" charset="0"/>
              </a:rPr>
              <a:t>:</a:t>
            </a:r>
          </a:p>
          <a:p>
            <a:pPr marL="1327150" lvl="2" indent="-342900" eaLnBrk="0" hangingPunct="0">
              <a:lnSpc>
                <a:spcPct val="90000"/>
              </a:lnSpc>
              <a:spcBef>
                <a:spcPts val="600"/>
              </a:spcBef>
              <a:buSzPct val="110000"/>
              <a:buFont typeface="Wingdings" pitchFamily="2" charset="2"/>
              <a:buChar char="ü"/>
              <a:tabLst>
                <a:tab pos="811213" algn="l"/>
              </a:tabLst>
              <a:defRPr/>
            </a:pPr>
            <a:r>
              <a:rPr kumimoji="1" lang="pt-BR" sz="2200" i="0" dirty="0">
                <a:solidFill>
                  <a:srgbClr val="000000"/>
                </a:solidFill>
                <a:latin typeface="Calibri" pitchFamily="34" charset="0"/>
              </a:rPr>
              <a:t>normalmente há um custo que precede um benefício</a:t>
            </a:r>
          </a:p>
          <a:p>
            <a:pPr marL="1327150" lvl="2" indent="-342900" eaLnBrk="0" hangingPunct="0">
              <a:lnSpc>
                <a:spcPct val="90000"/>
              </a:lnSpc>
              <a:spcBef>
                <a:spcPts val="600"/>
              </a:spcBef>
              <a:buSzPct val="110000"/>
              <a:buFont typeface="Wingdings" pitchFamily="2" charset="2"/>
              <a:buChar char="ü"/>
              <a:tabLst>
                <a:tab pos="811213" algn="l"/>
              </a:tabLst>
              <a:defRPr/>
            </a:pPr>
            <a:r>
              <a:rPr kumimoji="1" lang="pt-BR" sz="2200" i="0" dirty="0">
                <a:solidFill>
                  <a:srgbClr val="000000"/>
                </a:solidFill>
                <a:latin typeface="Calibri" pitchFamily="34" charset="0"/>
              </a:rPr>
              <a:t>aceitamos incorrer em algum tipo de ônus ou sacrifício em nome de eventual ganho ou valor futuro</a:t>
            </a:r>
          </a:p>
          <a:p>
            <a:pPr marL="1327150" lvl="2" indent="-342900" eaLnBrk="0" hangingPunct="0">
              <a:lnSpc>
                <a:spcPct val="90000"/>
              </a:lnSpc>
              <a:spcBef>
                <a:spcPts val="600"/>
              </a:spcBef>
              <a:buSzPct val="110000"/>
              <a:buFont typeface="Wingdings" pitchFamily="2" charset="2"/>
              <a:buChar char="ü"/>
              <a:tabLst>
                <a:tab pos="811213" algn="l"/>
              </a:tabLst>
              <a:defRPr/>
            </a:pPr>
            <a:r>
              <a:rPr kumimoji="1" lang="pt-BR" sz="2200" i="0" dirty="0">
                <a:solidFill>
                  <a:srgbClr val="000000"/>
                </a:solidFill>
                <a:latin typeface="Calibri" pitchFamily="34" charset="0"/>
              </a:rPr>
              <a:t>posição </a:t>
            </a:r>
            <a:r>
              <a:rPr kumimoji="1" lang="pt-BR" sz="2200" b="1" i="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CREDORA</a:t>
            </a:r>
            <a:r>
              <a:rPr kumimoji="1" lang="pt-BR" sz="2200" i="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:</a:t>
            </a:r>
            <a:r>
              <a:rPr kumimoji="1" lang="pt-BR" sz="2200" i="0" dirty="0">
                <a:solidFill>
                  <a:srgbClr val="000000"/>
                </a:solidFill>
                <a:latin typeface="Calibri" pitchFamily="34" charset="0"/>
              </a:rPr>
              <a:t> pagar agora, viver depois</a:t>
            </a:r>
          </a:p>
          <a:p>
            <a:pPr marL="892175" lvl="1" indent="-446088" eaLnBrk="0" hangingPunct="0">
              <a:spcBef>
                <a:spcPct val="70000"/>
              </a:spcBef>
              <a:buClr>
                <a:srgbClr val="3333CC"/>
              </a:buClr>
              <a:buFont typeface="Wingdings" pitchFamily="2" charset="2"/>
              <a:buChar char="ü"/>
              <a:tabLst>
                <a:tab pos="811213" algn="l"/>
              </a:tabLst>
              <a:defRPr/>
            </a:pPr>
            <a:endParaRPr kumimoji="1" lang="pt-BR" i="0" dirty="0">
              <a:solidFill>
                <a:srgbClr val="000000"/>
              </a:solidFill>
            </a:endParaRPr>
          </a:p>
        </p:txBody>
      </p:sp>
      <p:sp>
        <p:nvSpPr>
          <p:cNvPr id="11" name="CaixaDeTexto 52"/>
          <p:cNvSpPr txBox="1">
            <a:spLocks noChangeArrowheads="1"/>
          </p:cNvSpPr>
          <p:nvPr/>
        </p:nvSpPr>
        <p:spPr bwMode="auto">
          <a:xfrm>
            <a:off x="107950" y="36513"/>
            <a:ext cx="84963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tabLst>
                <a:tab pos="2427288" algn="l"/>
              </a:tabLst>
              <a:defRPr/>
            </a:pPr>
            <a:r>
              <a:rPr lang="pt-BR" sz="3200" b="1" i="0" cap="small" dirty="0">
                <a:solidFill>
                  <a:srgbClr val="B0A028"/>
                </a:solidFill>
                <a:latin typeface="Calibri" pitchFamily="34" charset="0"/>
                <a:cs typeface="Gisha" pitchFamily="34" charset="-79"/>
              </a:rPr>
              <a:t>  </a:t>
            </a:r>
            <a:r>
              <a:rPr lang="pt-BR" sz="3200" b="1" i="0" cap="small" dirty="0" smtClean="0">
                <a:solidFill>
                  <a:srgbClr val="FFFFFF"/>
                </a:solidFill>
                <a:latin typeface="Calibri" pitchFamily="34" charset="0"/>
                <a:cs typeface="Gisha" pitchFamily="34" charset="-79"/>
              </a:rPr>
              <a:t>4.3| </a:t>
            </a:r>
            <a:r>
              <a:rPr lang="pt-BR" sz="3200" b="1" i="0" cap="small" dirty="0">
                <a:solidFill>
                  <a:srgbClr val="FFFFFF"/>
                </a:solidFill>
                <a:latin typeface="Calibri" pitchFamily="34" charset="0"/>
                <a:cs typeface="Gisha" pitchFamily="34" charset="-79"/>
              </a:rPr>
              <a:t>Trocas Intertemporais</a:t>
            </a:r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546" name="Espaço Reservado para Número de Slide 2"/>
          <p:cNvSpPr>
            <a:spLocks noGrp="1"/>
          </p:cNvSpPr>
          <p:nvPr>
            <p:ph type="sldNum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6E6D18D-D4B3-4F65-8538-5BC9049BF4B6}" type="slidenum">
              <a:rPr lang="pt-BR" altLang="pt-BR" smtClean="0">
                <a:solidFill>
                  <a:srgbClr val="FFFFFF"/>
                </a:solidFill>
              </a:rPr>
              <a:pPr/>
              <a:t>23</a:t>
            </a:fld>
            <a:endParaRPr lang="pt-BR" altLang="pt-BR" smtClean="0">
              <a:solidFill>
                <a:srgbClr val="FFFFFF"/>
              </a:solidFill>
            </a:endParaRPr>
          </a:p>
        </p:txBody>
      </p:sp>
      <p:pic>
        <p:nvPicPr>
          <p:cNvPr id="364547" name="Picture 2" descr="C:\Users\Rangel\Downloads\shutterstock_8530926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4925" y="0"/>
            <a:ext cx="92154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cover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AutoShape 4"/>
          <p:cNvSpPr>
            <a:spLocks noChangeArrowheads="1"/>
          </p:cNvSpPr>
          <p:nvPr/>
        </p:nvSpPr>
        <p:spPr bwMode="auto">
          <a:xfrm rot="5400000">
            <a:off x="4616450" y="-1150937"/>
            <a:ext cx="1435100" cy="6419850"/>
          </a:xfrm>
          <a:prstGeom prst="flowChartMerge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/>
        </p:spPr>
        <p:txBody>
          <a:bodyPr rot="10800000" vert="eaVert" wrap="none" anchor="ctr"/>
          <a:lstStyle>
            <a:lvl1pPr eaLnBrk="0" hangingPunct="0">
              <a:defRPr sz="2400" i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 i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 i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 i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 i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defRPr/>
            </a:pPr>
            <a:endParaRPr lang="pt-BR" altLang="pt-BR" sz="1800" b="1" i="0">
              <a:solidFill>
                <a:srgbClr val="000000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367619" name="Line 6"/>
          <p:cNvSpPr>
            <a:spLocks noChangeShapeType="1"/>
          </p:cNvSpPr>
          <p:nvPr/>
        </p:nvSpPr>
        <p:spPr bwMode="auto">
          <a:xfrm>
            <a:off x="506413" y="4262438"/>
            <a:ext cx="8077200" cy="1587"/>
          </a:xfrm>
          <a:prstGeom prst="line">
            <a:avLst/>
          </a:prstGeom>
          <a:noFill/>
          <a:ln w="2413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367620" name="Rectangle 7"/>
          <p:cNvSpPr>
            <a:spLocks noChangeArrowheads="1"/>
          </p:cNvSpPr>
          <p:nvPr/>
        </p:nvSpPr>
        <p:spPr bwMode="auto">
          <a:xfrm>
            <a:off x="615950" y="4379913"/>
            <a:ext cx="1441450" cy="287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13500000">
              <a:srgbClr val="997A00">
                <a:alpha val="50000"/>
              </a:srgbClr>
            </a:prstShdw>
          </a:effectLst>
        </p:spPr>
        <p:txBody>
          <a:bodyPr wrap="none" anchor="ctr"/>
          <a:lstStyle/>
          <a:p>
            <a:pPr algn="ctr"/>
            <a:r>
              <a:rPr lang="pt-BR" altLang="pt-BR" sz="2000" b="1" i="0">
                <a:solidFill>
                  <a:srgbClr val="000000"/>
                </a:solidFill>
                <a:latin typeface="Calibri" pitchFamily="34" charset="0"/>
              </a:rPr>
              <a:t>Presente</a:t>
            </a:r>
          </a:p>
        </p:txBody>
      </p:sp>
      <p:sp>
        <p:nvSpPr>
          <p:cNvPr id="367621" name="Rectangle 8"/>
          <p:cNvSpPr>
            <a:spLocks noChangeArrowheads="1"/>
          </p:cNvSpPr>
          <p:nvPr/>
        </p:nvSpPr>
        <p:spPr bwMode="auto">
          <a:xfrm>
            <a:off x="7197725" y="4414838"/>
            <a:ext cx="1155700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13500000">
              <a:srgbClr val="997A00">
                <a:alpha val="50000"/>
              </a:srgbClr>
            </a:prstShdw>
          </a:effectLst>
        </p:spPr>
        <p:txBody>
          <a:bodyPr wrap="none" anchor="ctr"/>
          <a:lstStyle/>
          <a:p>
            <a:pPr algn="ctr"/>
            <a:r>
              <a:rPr lang="pt-BR" altLang="pt-BR" sz="2000" b="1" i="0">
                <a:solidFill>
                  <a:srgbClr val="000000"/>
                </a:solidFill>
                <a:latin typeface="Calibri" pitchFamily="34" charset="0"/>
              </a:rPr>
              <a:t>Futuro</a:t>
            </a:r>
          </a:p>
        </p:txBody>
      </p:sp>
      <p:sp>
        <p:nvSpPr>
          <p:cNvPr id="23" name="Rectangle 9"/>
          <p:cNvSpPr>
            <a:spLocks noChangeArrowheads="1"/>
          </p:cNvSpPr>
          <p:nvPr/>
        </p:nvSpPr>
        <p:spPr bwMode="auto">
          <a:xfrm>
            <a:off x="6229350" y="1841500"/>
            <a:ext cx="2303463" cy="433388"/>
          </a:xfrm>
          <a:prstGeom prst="rect">
            <a:avLst/>
          </a:prstGeom>
          <a:noFill/>
          <a:ln>
            <a:noFill/>
          </a:ln>
          <a:effectLst>
            <a:prstShdw prst="shdw17" dist="17961" dir="13500000">
              <a:srgbClr val="997A00">
                <a:alpha val="50000"/>
              </a:srgbClr>
            </a:prstShdw>
          </a:effectLst>
          <a:extLst/>
        </p:spPr>
        <p:txBody>
          <a:bodyPr wrap="none" anchor="ctr"/>
          <a:lstStyle>
            <a:lvl1pPr eaLnBrk="0" hangingPunct="0">
              <a:defRPr sz="2400" i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 i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 i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 i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 i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defRPr/>
            </a:pPr>
            <a:r>
              <a:rPr lang="pt-BR" altLang="pt-BR" sz="1800" b="1" i="0" spc="3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Hipermetropia</a:t>
            </a:r>
            <a:endParaRPr lang="pt-BR" altLang="pt-BR" sz="1800" b="1" i="0" spc="30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Arial" charset="0"/>
            </a:endParaRPr>
          </a:p>
        </p:txBody>
      </p:sp>
      <p:sp>
        <p:nvSpPr>
          <p:cNvPr id="24" name="AutoShape 10"/>
          <p:cNvSpPr>
            <a:spLocks noChangeArrowheads="1"/>
          </p:cNvSpPr>
          <p:nvPr/>
        </p:nvSpPr>
        <p:spPr bwMode="auto">
          <a:xfrm rot="8335596">
            <a:off x="1714500" y="2119313"/>
            <a:ext cx="1322388" cy="1790700"/>
          </a:xfrm>
          <a:prstGeom prst="flowChartMerge">
            <a:avLst/>
          </a:prstGeom>
          <a:solidFill>
            <a:srgbClr val="C000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/>
        </p:spPr>
        <p:txBody>
          <a:bodyPr rot="10800000" wrap="none" anchor="ctr"/>
          <a:lstStyle>
            <a:lvl1pPr eaLnBrk="0" hangingPunct="0">
              <a:defRPr sz="2400" i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 i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 i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 i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 i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defRPr/>
            </a:pPr>
            <a:endParaRPr lang="pt-BR" altLang="pt-BR" sz="1800" b="1" i="0" dirty="0">
              <a:solidFill>
                <a:srgbClr val="000000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25" name="Rectangle 11"/>
          <p:cNvSpPr>
            <a:spLocks noChangeArrowheads="1"/>
          </p:cNvSpPr>
          <p:nvPr/>
        </p:nvSpPr>
        <p:spPr bwMode="auto">
          <a:xfrm rot="19282621">
            <a:off x="2278063" y="3228975"/>
            <a:ext cx="925512" cy="287338"/>
          </a:xfrm>
          <a:prstGeom prst="rect">
            <a:avLst/>
          </a:prstGeom>
          <a:noFill/>
          <a:ln>
            <a:noFill/>
          </a:ln>
          <a:effectLst>
            <a:prstShdw prst="shdw17" dist="17961" dir="13500000">
              <a:srgbClr val="997A00">
                <a:alpha val="50000"/>
              </a:srgbClr>
            </a:prstShdw>
          </a:effectLst>
          <a:extLst/>
        </p:spPr>
        <p:txBody>
          <a:bodyPr wrap="none" anchor="ctr"/>
          <a:lstStyle>
            <a:lvl1pPr eaLnBrk="0" hangingPunct="0">
              <a:defRPr sz="2400" i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 i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 i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 i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 i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defRPr/>
            </a:pPr>
            <a:r>
              <a:rPr lang="pt-BR" altLang="pt-BR" sz="1800" b="1" i="0" spc="3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Miopia</a:t>
            </a:r>
            <a:endParaRPr lang="pt-BR" altLang="pt-BR" sz="1800" b="1" i="0" spc="30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Arial" charset="0"/>
            </a:endParaRPr>
          </a:p>
        </p:txBody>
      </p:sp>
      <p:sp>
        <p:nvSpPr>
          <p:cNvPr id="26" name="Rectangle 14"/>
          <p:cNvSpPr>
            <a:spLocks noChangeArrowheads="1"/>
          </p:cNvSpPr>
          <p:nvPr/>
        </p:nvSpPr>
        <p:spPr bwMode="auto">
          <a:xfrm>
            <a:off x="3824288" y="4191000"/>
            <a:ext cx="1152525" cy="142875"/>
          </a:xfrm>
          <a:prstGeom prst="rect">
            <a:avLst/>
          </a:prstGeom>
          <a:noFill/>
          <a:ln>
            <a:noFill/>
          </a:ln>
          <a:effectLst>
            <a:prstShdw prst="shdw18" dist="17961" dir="13500000">
              <a:schemeClr val="bg1">
                <a:gamma/>
                <a:shade val="60000"/>
                <a:invGamma/>
                <a:alpha val="50000"/>
              </a:schemeClr>
            </a:prstShdw>
          </a:effectLst>
          <a:extLst/>
        </p:spPr>
        <p:txBody>
          <a:bodyPr wrap="none" anchor="ctr"/>
          <a:lstStyle/>
          <a:p>
            <a:pPr algn="ctr">
              <a:defRPr/>
            </a:pPr>
            <a:r>
              <a:rPr lang="pt-BR" sz="1600" dirty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t e m p o</a:t>
            </a:r>
          </a:p>
        </p:txBody>
      </p:sp>
      <p:sp>
        <p:nvSpPr>
          <p:cNvPr id="27" name="Rectangle 3"/>
          <p:cNvSpPr>
            <a:spLocks noChangeArrowheads="1"/>
          </p:cNvSpPr>
          <p:nvPr/>
        </p:nvSpPr>
        <p:spPr bwMode="auto">
          <a:xfrm>
            <a:off x="755650" y="4927600"/>
            <a:ext cx="3397250" cy="936625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>
            <a:lvl1pPr marL="342900" indent="-342900" eaLnBrk="0" hangingPunct="0">
              <a:defRPr sz="2400" i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 i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 i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 i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 i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indent="0">
              <a:lnSpc>
                <a:spcPts val="2400"/>
              </a:lnSpc>
              <a:buClr>
                <a:srgbClr val="666402"/>
              </a:buClr>
              <a:defRPr/>
            </a:pPr>
            <a:r>
              <a:rPr kumimoji="1" lang="pt-BR" altLang="pt-BR" sz="2200" b="1" i="0" dirty="0" smtClean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Miopia</a:t>
            </a:r>
          </a:p>
          <a:p>
            <a:pPr marL="0" indent="0">
              <a:lnSpc>
                <a:spcPts val="2400"/>
              </a:lnSpc>
              <a:buClr>
                <a:srgbClr val="666402"/>
              </a:buClr>
              <a:defRPr/>
            </a:pPr>
            <a:r>
              <a:rPr kumimoji="1" lang="pt-BR" altLang="pt-BR" sz="2200" b="1" i="0" dirty="0" smtClean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Intertemporal</a:t>
            </a:r>
            <a:r>
              <a:rPr kumimoji="1" lang="pt-BR" altLang="pt-BR" b="1" i="0" dirty="0" smtClean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 </a:t>
            </a:r>
            <a:endParaRPr kumimoji="1" lang="pt-BR" altLang="pt-BR" b="1" i="0" dirty="0">
              <a:solidFill>
                <a:srgbClr val="000000"/>
              </a:solidFill>
              <a:latin typeface="Calibri" pitchFamily="34" charset="0"/>
              <a:cs typeface="Arial" charset="0"/>
            </a:endParaRPr>
          </a:p>
          <a:p>
            <a:pPr marL="0" lvl="1" indent="0">
              <a:spcBef>
                <a:spcPts val="600"/>
              </a:spcBef>
              <a:buClr>
                <a:srgbClr val="666402"/>
              </a:buClr>
              <a:defRPr/>
            </a:pPr>
            <a:r>
              <a:rPr kumimoji="1" lang="pt-BR" altLang="pt-BR" sz="1600" i="0" dirty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Atribuição de valor excessivo ao que está mais próximo de nós no tempo, em detrimento ao amanhã </a:t>
            </a:r>
            <a:r>
              <a:rPr kumimoji="1" lang="pt-BR" altLang="pt-BR" sz="1600" b="1" i="0" dirty="0" smtClean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(</a:t>
            </a:r>
            <a:r>
              <a:rPr kumimoji="1" lang="pt-BR" altLang="pt-BR" sz="1600" b="1" i="0" dirty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Cazuza)</a:t>
            </a:r>
            <a:r>
              <a:rPr kumimoji="1" lang="pt-BR" altLang="pt-BR" sz="1600" b="1" dirty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                </a:t>
            </a:r>
            <a:endParaRPr kumimoji="1" lang="pt-BR" altLang="pt-BR" sz="1600" b="1" i="0" dirty="0">
              <a:solidFill>
                <a:srgbClr val="000000"/>
              </a:solidFill>
              <a:latin typeface="Calibri" pitchFamily="34" charset="0"/>
              <a:cs typeface="Arial" charset="0"/>
            </a:endParaRPr>
          </a:p>
          <a:p>
            <a:pPr marL="457200" lvl="1" indent="0">
              <a:lnSpc>
                <a:spcPct val="80000"/>
              </a:lnSpc>
              <a:spcBef>
                <a:spcPct val="35000"/>
              </a:spcBef>
              <a:buClr>
                <a:srgbClr val="808080"/>
              </a:buClr>
              <a:defRPr/>
            </a:pPr>
            <a:endParaRPr kumimoji="1" lang="pt-BR" altLang="pt-BR" sz="1800" b="1" i="0" dirty="0">
              <a:solidFill>
                <a:srgbClr val="000000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28" name="Rectangle 3"/>
          <p:cNvSpPr>
            <a:spLocks noChangeArrowheads="1"/>
          </p:cNvSpPr>
          <p:nvPr/>
        </p:nvSpPr>
        <p:spPr bwMode="auto">
          <a:xfrm>
            <a:off x="5964238" y="4945063"/>
            <a:ext cx="2579687" cy="1370012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>
            <a:lvl1pPr marL="342900" indent="-342900" eaLnBrk="0" hangingPunct="0">
              <a:defRPr sz="2400" i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 i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 i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 i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 i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indent="0">
              <a:lnSpc>
                <a:spcPts val="2400"/>
              </a:lnSpc>
              <a:buClr>
                <a:srgbClr val="666402"/>
              </a:buClr>
              <a:defRPr/>
            </a:pPr>
            <a:r>
              <a:rPr kumimoji="1" lang="pt-BR" altLang="pt-BR" sz="2200" b="1" i="0" dirty="0" smtClean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Hipermetropia</a:t>
            </a:r>
          </a:p>
          <a:p>
            <a:pPr marL="0" indent="0">
              <a:lnSpc>
                <a:spcPts val="2400"/>
              </a:lnSpc>
              <a:buClr>
                <a:srgbClr val="666402"/>
              </a:buClr>
              <a:defRPr/>
            </a:pPr>
            <a:r>
              <a:rPr kumimoji="1" lang="pt-BR" altLang="pt-BR" sz="2200" b="1" i="0" dirty="0" smtClean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Intertemporal</a:t>
            </a:r>
            <a:r>
              <a:rPr kumimoji="1" lang="pt-BR" altLang="pt-BR" b="1" i="0" dirty="0" smtClean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 </a:t>
            </a:r>
            <a:endParaRPr kumimoji="1" lang="pt-BR" altLang="pt-BR" b="1" i="0" dirty="0">
              <a:solidFill>
                <a:srgbClr val="000000"/>
              </a:solidFill>
              <a:latin typeface="Calibri" pitchFamily="34" charset="0"/>
              <a:cs typeface="Arial" charset="0"/>
            </a:endParaRPr>
          </a:p>
          <a:p>
            <a:pPr marL="0" lvl="1" indent="0">
              <a:spcBef>
                <a:spcPts val="600"/>
              </a:spcBef>
              <a:buClr>
                <a:srgbClr val="666402"/>
              </a:buClr>
              <a:defRPr/>
            </a:pPr>
            <a:r>
              <a:rPr kumimoji="1" lang="pt-BR" altLang="pt-BR" sz="1600" i="0" dirty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Atribuição de valor excessivo ao amanhã, em detrimento ao </a:t>
            </a:r>
            <a:r>
              <a:rPr kumimoji="1" lang="pt-BR" altLang="pt-BR" sz="1600" i="0" dirty="0" smtClean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hoje/agora </a:t>
            </a:r>
            <a:r>
              <a:rPr kumimoji="1" lang="pt-BR" altLang="pt-BR" sz="1600" b="1" i="0" dirty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(</a:t>
            </a:r>
            <a:r>
              <a:rPr kumimoji="1" lang="pt-BR" altLang="pt-BR" sz="1600" b="1" i="0" dirty="0" smtClean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Tio Patinhas)</a:t>
            </a:r>
            <a:r>
              <a:rPr kumimoji="1" lang="pt-BR" altLang="pt-BR" sz="1600" i="0" dirty="0" smtClean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 </a:t>
            </a:r>
            <a:r>
              <a:rPr kumimoji="1" lang="pt-BR" altLang="pt-BR" sz="1600" dirty="0" smtClean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                </a:t>
            </a:r>
            <a:endParaRPr kumimoji="1" lang="pt-BR" altLang="pt-BR" sz="1600" i="0" dirty="0">
              <a:solidFill>
                <a:srgbClr val="000000"/>
              </a:solidFill>
              <a:latin typeface="Calibri" pitchFamily="34" charset="0"/>
              <a:cs typeface="Arial" charset="0"/>
            </a:endParaRPr>
          </a:p>
          <a:p>
            <a:pPr marL="457200" lvl="1" indent="0">
              <a:lnSpc>
                <a:spcPct val="80000"/>
              </a:lnSpc>
              <a:spcBef>
                <a:spcPct val="35000"/>
              </a:spcBef>
              <a:buClr>
                <a:srgbClr val="808080"/>
              </a:buClr>
              <a:defRPr/>
            </a:pPr>
            <a:endParaRPr kumimoji="1" lang="pt-BR" altLang="pt-BR" sz="1800" b="1" i="0" dirty="0">
              <a:solidFill>
                <a:srgbClr val="000000"/>
              </a:solidFill>
              <a:latin typeface="Calibri" pitchFamily="34" charset="0"/>
              <a:cs typeface="Arial" charset="0"/>
            </a:endParaRPr>
          </a:p>
        </p:txBody>
      </p:sp>
      <p:pic>
        <p:nvPicPr>
          <p:cNvPr id="367628" name="Picture 8" descr="http://publicdomainvectors.org/photos/nicubunu_Comic_characters_Profil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01600" y="1479550"/>
            <a:ext cx="2586038" cy="2700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" name="CaixaDeTexto 52"/>
          <p:cNvSpPr txBox="1">
            <a:spLocks noChangeArrowheads="1"/>
          </p:cNvSpPr>
          <p:nvPr/>
        </p:nvSpPr>
        <p:spPr bwMode="auto">
          <a:xfrm>
            <a:off x="107950" y="36513"/>
            <a:ext cx="84963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tabLst>
                <a:tab pos="2427288" algn="l"/>
              </a:tabLst>
              <a:defRPr/>
            </a:pPr>
            <a:r>
              <a:rPr lang="pt-BR" sz="3200" b="1" i="0" cap="small" dirty="0">
                <a:solidFill>
                  <a:srgbClr val="B0A028"/>
                </a:solidFill>
                <a:latin typeface="Calibri" pitchFamily="34" charset="0"/>
                <a:cs typeface="Gisha" pitchFamily="34" charset="-79"/>
              </a:rPr>
              <a:t>  </a:t>
            </a:r>
            <a:r>
              <a:rPr lang="pt-BR" sz="3200" b="1" i="0" cap="small" dirty="0" smtClean="0">
                <a:solidFill>
                  <a:srgbClr val="FFFFFF"/>
                </a:solidFill>
                <a:latin typeface="Calibri" pitchFamily="34" charset="0"/>
                <a:cs typeface="Gisha" pitchFamily="34" charset="-79"/>
              </a:rPr>
              <a:t>4.4| </a:t>
            </a:r>
            <a:r>
              <a:rPr lang="pt-BR" sz="3200" b="1" i="0" cap="small" dirty="0">
                <a:solidFill>
                  <a:srgbClr val="FFFFFF"/>
                </a:solidFill>
                <a:latin typeface="Calibri" pitchFamily="34" charset="0"/>
                <a:cs typeface="Gisha" pitchFamily="34" charset="-79"/>
              </a:rPr>
              <a:t>Distúrbios Visuais</a:t>
            </a:r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3" grpId="0"/>
      <p:bldP spid="24" grpId="0" animBg="1"/>
      <p:bldP spid="27" grpId="0"/>
      <p:bldP spid="2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4002" name="Picture 2" descr="http://www.valor.com.br/sites/default/files/gn/14/11/foto19inv-301-tradu-d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6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tângulo 4"/>
          <p:cNvSpPr/>
          <p:nvPr/>
        </p:nvSpPr>
        <p:spPr>
          <a:xfrm>
            <a:off x="0" y="4805363"/>
            <a:ext cx="9144000" cy="1928812"/>
          </a:xfrm>
          <a:prstGeom prst="rect">
            <a:avLst/>
          </a:prstGeom>
          <a:solidFill>
            <a:srgbClr val="000000">
              <a:alpha val="45098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 sz="1800" i="0" dirty="0">
              <a:solidFill>
                <a:prstClr val="white"/>
              </a:solidFill>
            </a:endParaRPr>
          </a:p>
        </p:txBody>
      </p:sp>
      <p:sp>
        <p:nvSpPr>
          <p:cNvPr id="384004" name="Retângulo 14"/>
          <p:cNvSpPr>
            <a:spLocks noChangeArrowheads="1"/>
          </p:cNvSpPr>
          <p:nvPr/>
        </p:nvSpPr>
        <p:spPr bwMode="auto">
          <a:xfrm>
            <a:off x="323850" y="3195459"/>
            <a:ext cx="8820150" cy="36625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t-BR" altLang="pt-BR" sz="5000" b="1" i="0" dirty="0">
                <a:solidFill>
                  <a:srgbClr val="FFFFFF"/>
                </a:solidFill>
                <a:latin typeface="Yanone Kaffeesatz Light" pitchFamily="50" charset="0"/>
              </a:rPr>
              <a:t>“Ficar sem dinheiro é uma possibilidade mais assustadora do que a própria morte</a:t>
            </a:r>
            <a:r>
              <a:rPr lang="pt-BR" altLang="pt-BR" sz="5000" b="1" i="0" dirty="0" smtClean="0">
                <a:solidFill>
                  <a:srgbClr val="FFFFFF"/>
                </a:solidFill>
                <a:latin typeface="Yanone Kaffeesatz Light" pitchFamily="50" charset="0"/>
              </a:rPr>
              <a:t>”.</a:t>
            </a:r>
            <a:r>
              <a:rPr lang="pt-BR" altLang="pt-BR" sz="1600" i="0" dirty="0" smtClean="0">
                <a:solidFill>
                  <a:srgbClr val="FFFFFF"/>
                </a:solidFill>
                <a:latin typeface="Yanone Kaffeesatz Light" pitchFamily="50" charset="0"/>
              </a:rPr>
              <a:t>                                                                                                          </a:t>
            </a:r>
            <a:r>
              <a:rPr lang="pt-BR" altLang="pt-BR" sz="1600" i="0" dirty="0">
                <a:solidFill>
                  <a:srgbClr val="FFFFFF"/>
                </a:solidFill>
                <a:latin typeface="Yanone Kaffeesatz Light" pitchFamily="50" charset="0"/>
              </a:rPr>
              <a:t>Fonte: Pesquisa realizada pela Wells </a:t>
            </a:r>
            <a:r>
              <a:rPr lang="pt-BR" altLang="pt-BR" sz="1600" i="0" dirty="0" err="1">
                <a:solidFill>
                  <a:srgbClr val="FFFFFF"/>
                </a:solidFill>
                <a:latin typeface="Yanone Kaffeesatz Light" pitchFamily="50" charset="0"/>
              </a:rPr>
              <a:t>Fargo</a:t>
            </a:r>
            <a:r>
              <a:rPr lang="pt-BR" altLang="pt-BR" sz="1600" i="0" dirty="0">
                <a:solidFill>
                  <a:srgbClr val="FFFFFF"/>
                </a:solidFill>
                <a:latin typeface="Yanone Kaffeesatz Light" pitchFamily="50" charset="0"/>
              </a:rPr>
              <a:t> </a:t>
            </a:r>
            <a:r>
              <a:rPr lang="pt-BR" altLang="pt-BR" sz="1600" i="0" dirty="0" err="1">
                <a:solidFill>
                  <a:srgbClr val="FFFFFF"/>
                </a:solidFill>
                <a:latin typeface="Yanone Kaffeesatz Light" pitchFamily="50" charset="0"/>
              </a:rPr>
              <a:t>Institutional</a:t>
            </a:r>
            <a:r>
              <a:rPr lang="pt-BR" altLang="pt-BR" sz="1600" i="0" dirty="0">
                <a:solidFill>
                  <a:srgbClr val="FFFFFF"/>
                </a:solidFill>
                <a:latin typeface="Yanone Kaffeesatz Light" pitchFamily="50" charset="0"/>
              </a:rPr>
              <a:t> </a:t>
            </a:r>
            <a:r>
              <a:rPr lang="pt-BR" altLang="pt-BR" sz="1600" i="0" dirty="0" err="1">
                <a:solidFill>
                  <a:srgbClr val="FFFFFF"/>
                </a:solidFill>
                <a:latin typeface="Yanone Kaffeesatz Light" pitchFamily="50" charset="0"/>
              </a:rPr>
              <a:t>Retirement</a:t>
            </a:r>
            <a:r>
              <a:rPr lang="pt-BR" altLang="pt-BR" sz="1600" i="0" dirty="0">
                <a:solidFill>
                  <a:srgbClr val="FFFFFF"/>
                </a:solidFill>
                <a:latin typeface="Yanone Kaffeesatz Light" pitchFamily="50" charset="0"/>
              </a:rPr>
              <a:t> (2014)</a:t>
            </a: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026" name="AutoShape 2" descr="Resultado de imagem para edgar mori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pt-BR" altLang="pt-BR" sz="1800" i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385027" name="AutoShape 4" descr="Resultado de imagem para edgar morin"/>
          <p:cNvSpPr>
            <a:spLocks noChangeAspect="1" noChangeArrowheads="1"/>
          </p:cNvSpPr>
          <p:nvPr/>
        </p:nvSpPr>
        <p:spPr bwMode="auto">
          <a:xfrm>
            <a:off x="307975" y="79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pt-BR" altLang="pt-BR" sz="1800" i="0">
              <a:solidFill>
                <a:srgbClr val="000000"/>
              </a:solidFill>
              <a:latin typeface="Calibri" pitchFamily="34" charset="0"/>
            </a:endParaRPr>
          </a:p>
        </p:txBody>
      </p:sp>
      <p:pic>
        <p:nvPicPr>
          <p:cNvPr id="385028" name="Picture 4" descr="http://abovethelaw.com/wp-content/uploads/money-trick-magic-trick-bonus-100-dollar-bills-benjamin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2713" y="0"/>
            <a:ext cx="92567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tângulo 6"/>
          <p:cNvSpPr/>
          <p:nvPr/>
        </p:nvSpPr>
        <p:spPr>
          <a:xfrm>
            <a:off x="-179388" y="4929198"/>
            <a:ext cx="9323388" cy="1928802"/>
          </a:xfrm>
          <a:prstGeom prst="rect">
            <a:avLst/>
          </a:prstGeom>
          <a:solidFill>
            <a:schemeClr val="tx1">
              <a:lumMod val="95000"/>
              <a:lumOff val="5000"/>
              <a:alpha val="67000"/>
            </a:schemeClr>
          </a:solidFill>
          <a:ln>
            <a:noFill/>
          </a:ln>
          <a:effectLst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104306" tIns="52153" rIns="104306" bIns="52153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 sz="1800" i="0" dirty="0">
              <a:solidFill>
                <a:prstClr val="white"/>
              </a:solidFill>
            </a:endParaRPr>
          </a:p>
        </p:txBody>
      </p:sp>
      <p:sp>
        <p:nvSpPr>
          <p:cNvPr id="385030" name="Rectangle 3"/>
          <p:cNvSpPr>
            <a:spLocks noChangeArrowheads="1"/>
          </p:cNvSpPr>
          <p:nvPr/>
        </p:nvSpPr>
        <p:spPr bwMode="auto">
          <a:xfrm>
            <a:off x="-214346" y="4929198"/>
            <a:ext cx="9358346" cy="19288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476250" lvl="1" indent="-19050" algn="ctr" eaLnBrk="0" hangingPunct="0">
              <a:lnSpc>
                <a:spcPts val="7500"/>
              </a:lnSpc>
              <a:spcBef>
                <a:spcPts val="600"/>
              </a:spcBef>
              <a:spcAft>
                <a:spcPts val="600"/>
              </a:spcAft>
              <a:buFont typeface="Webdings" pitchFamily="18" charset="2"/>
              <a:buNone/>
            </a:pPr>
            <a:r>
              <a:rPr lang="pt-BR" altLang="pt-BR" sz="5000" b="1" i="0" dirty="0">
                <a:solidFill>
                  <a:srgbClr val="FFFFFF"/>
                </a:solidFill>
                <a:latin typeface="Yanone Kaffeesatz Light" pitchFamily="50" charset="0"/>
                <a:sym typeface="Wingdings" pitchFamily="2" charset="2"/>
              </a:rPr>
              <a:t>Esperança por uma solução mágica </a:t>
            </a:r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827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8313" y="971550"/>
            <a:ext cx="7848600" cy="5886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CaixaDeTexto 52"/>
          <p:cNvSpPr txBox="1">
            <a:spLocks noChangeArrowheads="1"/>
          </p:cNvSpPr>
          <p:nvPr/>
        </p:nvSpPr>
        <p:spPr bwMode="auto">
          <a:xfrm>
            <a:off x="323850" y="36513"/>
            <a:ext cx="90360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pt-BR" sz="3200" b="1" i="0" cap="small" dirty="0">
                <a:solidFill>
                  <a:schemeClr val="bg1"/>
                </a:solidFill>
                <a:latin typeface="Calibri" pitchFamily="34" charset="0"/>
                <a:cs typeface="Gisha" pitchFamily="34" charset="-79"/>
              </a:rPr>
              <a:t>5</a:t>
            </a:r>
            <a:r>
              <a:rPr lang="pt-BR" sz="3200" b="1" i="0" cap="small" dirty="0" smtClean="0">
                <a:solidFill>
                  <a:schemeClr val="bg1"/>
                </a:solidFill>
                <a:latin typeface="Calibri" pitchFamily="34" charset="0"/>
                <a:cs typeface="Gisha" pitchFamily="34" charset="-79"/>
              </a:rPr>
              <a:t>| </a:t>
            </a:r>
            <a:r>
              <a:rPr lang="pt-BR" sz="3200" b="1" i="0" cap="small" dirty="0">
                <a:solidFill>
                  <a:schemeClr val="bg1"/>
                </a:solidFill>
                <a:latin typeface="Calibri" pitchFamily="34" charset="0"/>
                <a:cs typeface="Gisha" pitchFamily="34" charset="-79"/>
              </a:rPr>
              <a:t>Ciência </a:t>
            </a:r>
            <a:r>
              <a:rPr lang="pt-BR" sz="3200" b="1" i="0" cap="small" dirty="0" smtClean="0">
                <a:solidFill>
                  <a:schemeClr val="bg1"/>
                </a:solidFill>
                <a:latin typeface="Calibri" pitchFamily="34" charset="0"/>
                <a:cs typeface="Gisha" pitchFamily="34" charset="-79"/>
              </a:rPr>
              <a:t>Atuarial em RPPS</a:t>
            </a:r>
            <a:endParaRPr lang="pt-BR" sz="3200" b="1" i="0" cap="small" dirty="0">
              <a:solidFill>
                <a:schemeClr val="bg1"/>
              </a:solidFill>
              <a:latin typeface="Calibri" pitchFamily="34" charset="0"/>
              <a:cs typeface="Gisha" pitchFamily="34" charset="-79"/>
            </a:endParaRPr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298" name="Rectangle 2"/>
          <p:cNvSpPr>
            <a:spLocks noChangeArrowheads="1"/>
          </p:cNvSpPr>
          <p:nvPr/>
        </p:nvSpPr>
        <p:spPr bwMode="auto">
          <a:xfrm>
            <a:off x="468313" y="1109663"/>
            <a:ext cx="8280400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 eaLnBrk="0" hangingPunct="0">
              <a:lnSpc>
                <a:spcPct val="120000"/>
              </a:lnSpc>
              <a:spcBef>
                <a:spcPct val="70000"/>
              </a:spcBef>
              <a:buClr>
                <a:schemeClr val="bg2"/>
              </a:buClr>
            </a:pPr>
            <a:r>
              <a:rPr kumimoji="1" lang="pt-BR" altLang="pt-BR" b="1" i="0">
                <a:latin typeface="Arial" pitchFamily="34" charset="0"/>
              </a:rPr>
              <a:t>“ O Atuário é um técnico que mede a influência do acaso e do tempo nos processos financeiros. </a:t>
            </a:r>
          </a:p>
          <a:p>
            <a:pPr marL="342900" indent="-342900" algn="ctr" eaLnBrk="0" hangingPunct="0">
              <a:lnSpc>
                <a:spcPct val="120000"/>
              </a:lnSpc>
              <a:spcBef>
                <a:spcPct val="70000"/>
              </a:spcBef>
              <a:buClr>
                <a:schemeClr val="bg2"/>
              </a:buClr>
            </a:pPr>
            <a:r>
              <a:rPr kumimoji="1" lang="pt-BR" altLang="pt-BR" b="1" i="0">
                <a:latin typeface="Arial" pitchFamily="34" charset="0"/>
              </a:rPr>
              <a:t>Para atingir os seus objetivos, o </a:t>
            </a:r>
            <a:r>
              <a:rPr kumimoji="1" lang="pt-BR" altLang="pt-BR" b="1" i="0">
                <a:solidFill>
                  <a:srgbClr val="C00000"/>
                </a:solidFill>
                <a:latin typeface="Arial" pitchFamily="34" charset="0"/>
              </a:rPr>
              <a:t>Atuário </a:t>
            </a:r>
            <a:r>
              <a:rPr kumimoji="1" lang="pt-BR" altLang="pt-BR" b="1" i="0">
                <a:latin typeface="Arial" pitchFamily="34" charset="0"/>
              </a:rPr>
              <a:t>é obrigado a incursionar em vários campos do conhecimento humano, tais como a Matemática, Estatística, Contabilidade, Economia, Direito, Medicina etc. </a:t>
            </a:r>
          </a:p>
          <a:p>
            <a:pPr marL="342900" indent="-342900" algn="ctr" eaLnBrk="0" hangingPunct="0">
              <a:lnSpc>
                <a:spcPct val="120000"/>
              </a:lnSpc>
              <a:spcBef>
                <a:spcPct val="70000"/>
              </a:spcBef>
              <a:buClr>
                <a:schemeClr val="bg2"/>
              </a:buClr>
            </a:pPr>
            <a:r>
              <a:rPr kumimoji="1" lang="pt-BR" altLang="pt-BR" b="1" i="0">
                <a:latin typeface="Arial" pitchFamily="34" charset="0"/>
              </a:rPr>
              <a:t>O aglomerado, formado por fatias destes conhecimentos, se constitui como </a:t>
            </a:r>
            <a:r>
              <a:rPr kumimoji="1" lang="pt-BR" altLang="pt-BR" b="1" i="0">
                <a:solidFill>
                  <a:srgbClr val="C00000"/>
                </a:solidFill>
                <a:latin typeface="Arial" pitchFamily="34" charset="0"/>
              </a:rPr>
              <a:t>Ciência Atuarial </a:t>
            </a:r>
            <a:r>
              <a:rPr kumimoji="1" lang="pt-BR" altLang="pt-BR" b="1" i="0">
                <a:latin typeface="Arial" pitchFamily="34" charset="0"/>
              </a:rPr>
              <a:t>"</a:t>
            </a:r>
          </a:p>
        </p:txBody>
      </p:sp>
      <p:sp>
        <p:nvSpPr>
          <p:cNvPr id="107524" name="AutoShape 4"/>
          <p:cNvSpPr>
            <a:spLocks noChangeArrowheads="1"/>
          </p:cNvSpPr>
          <p:nvPr/>
        </p:nvSpPr>
        <p:spPr bwMode="auto">
          <a:xfrm>
            <a:off x="2124075" y="5695950"/>
            <a:ext cx="5562600" cy="685800"/>
          </a:xfrm>
          <a:prstGeom prst="octagon">
            <a:avLst>
              <a:gd name="adj" fmla="val 29287"/>
            </a:avLst>
          </a:prstGeom>
          <a:solidFill>
            <a:srgbClr val="FFFF00"/>
          </a:solidFill>
          <a:ln w="28575">
            <a:solidFill>
              <a:schemeClr val="bg2"/>
            </a:solidFill>
            <a:miter lim="800000"/>
            <a:headEnd/>
            <a:tailEnd/>
          </a:ln>
          <a:effectLst>
            <a:outerShdw dist="107763" dir="8100000" algn="ctr" rotWithShape="0">
              <a:srgbClr val="808080"/>
            </a:outerShdw>
          </a:effectLst>
        </p:spPr>
        <p:txBody>
          <a:bodyPr wrap="none" anchor="ctr" anchorCtr="1"/>
          <a:lstStyle/>
          <a:p>
            <a:pPr algn="ctr" eaLnBrk="0" hangingPunct="0">
              <a:defRPr/>
            </a:pPr>
            <a:r>
              <a:rPr lang="pt-BR" sz="1600" b="1" i="0">
                <a:latin typeface="Arial" charset="0"/>
                <a:cs typeface="+mn-cs"/>
              </a:rPr>
              <a:t>No Brasil, profissão regulamentada pelo </a:t>
            </a:r>
          </a:p>
          <a:p>
            <a:pPr algn="ctr" eaLnBrk="0" hangingPunct="0">
              <a:defRPr/>
            </a:pPr>
            <a:r>
              <a:rPr lang="pt-BR" sz="1600" b="1" i="0">
                <a:latin typeface="Arial" charset="0"/>
                <a:cs typeface="+mn-cs"/>
              </a:rPr>
              <a:t>Decreto-Lei </a:t>
            </a:r>
            <a:r>
              <a:rPr lang="pt-BR" sz="1600" b="1" i="0">
                <a:latin typeface="Arial" charset="0"/>
                <a:cs typeface="Arial" charset="0"/>
              </a:rPr>
              <a:t>n° 806, de 04/09/1969</a:t>
            </a:r>
          </a:p>
        </p:txBody>
      </p:sp>
      <p:sp>
        <p:nvSpPr>
          <p:cNvPr id="5" name="CaixaDeTexto 52"/>
          <p:cNvSpPr txBox="1">
            <a:spLocks noChangeArrowheads="1"/>
          </p:cNvSpPr>
          <p:nvPr/>
        </p:nvSpPr>
        <p:spPr bwMode="auto">
          <a:xfrm>
            <a:off x="323850" y="36513"/>
            <a:ext cx="90360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pt-BR" sz="3200" b="1" i="0" cap="small" dirty="0">
                <a:solidFill>
                  <a:schemeClr val="bg1"/>
                </a:solidFill>
                <a:latin typeface="Calibri" pitchFamily="34" charset="0"/>
                <a:cs typeface="Gisha" pitchFamily="34" charset="-79"/>
              </a:rPr>
              <a:t>5</a:t>
            </a:r>
            <a:r>
              <a:rPr lang="pt-BR" sz="3200" b="1" i="0" cap="small" dirty="0" smtClean="0">
                <a:solidFill>
                  <a:schemeClr val="bg1"/>
                </a:solidFill>
                <a:latin typeface="Calibri" pitchFamily="34" charset="0"/>
                <a:cs typeface="Gisha" pitchFamily="34" charset="-79"/>
              </a:rPr>
              <a:t>.1</a:t>
            </a:r>
            <a:r>
              <a:rPr lang="pt-BR" sz="3200" b="1" i="0" cap="small" dirty="0">
                <a:solidFill>
                  <a:schemeClr val="bg1"/>
                </a:solidFill>
                <a:latin typeface="Calibri" pitchFamily="34" charset="0"/>
                <a:cs typeface="Gisha" pitchFamily="34" charset="-79"/>
              </a:rPr>
              <a:t>| Ciência Atuarial - Atuário</a:t>
            </a:r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43240" y="3000372"/>
            <a:ext cx="20574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06243" name="AutoShape 3"/>
          <p:cNvSpPr>
            <a:spLocks noChangeArrowheads="1"/>
          </p:cNvSpPr>
          <p:nvPr/>
        </p:nvSpPr>
        <p:spPr bwMode="auto">
          <a:xfrm>
            <a:off x="0" y="2857496"/>
            <a:ext cx="2362200" cy="2286000"/>
          </a:xfrm>
          <a:prstGeom prst="octagon">
            <a:avLst>
              <a:gd name="adj" fmla="val 29287"/>
            </a:avLst>
          </a:prstGeom>
          <a:solidFill>
            <a:srgbClr val="FFFF00"/>
          </a:solidFill>
          <a:ln>
            <a:noFill/>
          </a:ln>
          <a:effectLst/>
          <a:scene3d>
            <a:camera prst="legacyObliqueTopLeft">
              <a:rot lat="20999999" lon="20099999" rev="0"/>
            </a:camera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FF00"/>
            </a:extrusionClr>
          </a:sp3d>
          <a:extLst/>
        </p:spPr>
        <p:txBody>
          <a:bodyPr wrap="none" anchor="ctr" anchorCtr="1">
            <a:flatTx/>
          </a:bodyPr>
          <a:lstStyle/>
          <a:p>
            <a:pPr algn="ctr" eaLnBrk="0" hangingPunct="0">
              <a:spcBef>
                <a:spcPct val="35000"/>
              </a:spcBef>
              <a:defRPr/>
            </a:pPr>
            <a:r>
              <a:rPr lang="en-US" b="1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Arial Rounded MT Bold" pitchFamily="34" charset="0"/>
                <a:cs typeface="+mn-cs"/>
              </a:rPr>
              <a:t>Risco</a:t>
            </a:r>
            <a:endParaRPr lang="en-US" b="1" dirty="0">
              <a:effectLst>
                <a:outerShdw blurRad="38100" dist="38100" dir="2700000" algn="tl">
                  <a:srgbClr val="FFFFFF"/>
                </a:outerShdw>
              </a:effectLst>
              <a:latin typeface="Arial Rounded MT Bold" pitchFamily="34" charset="0"/>
              <a:cs typeface="+mn-cs"/>
            </a:endParaRPr>
          </a:p>
          <a:p>
            <a:pPr algn="ctr" eaLnBrk="0" hangingPunct="0">
              <a:spcBef>
                <a:spcPct val="35000"/>
              </a:spcBef>
              <a:defRPr/>
            </a:pPr>
            <a:r>
              <a:rPr lang="en-US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 Rounded MT Bold" pitchFamily="34" charset="0"/>
                <a:cs typeface="+mn-cs"/>
              </a:rPr>
              <a:t>Tempo</a:t>
            </a:r>
          </a:p>
          <a:p>
            <a:pPr algn="ctr" eaLnBrk="0" hangingPunct="0">
              <a:spcBef>
                <a:spcPct val="35000"/>
              </a:spcBef>
              <a:defRPr/>
            </a:pPr>
            <a:r>
              <a:rPr lang="en-US" b="1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Arial Rounded MT Bold" pitchFamily="34" charset="0"/>
                <a:cs typeface="+mn-cs"/>
              </a:rPr>
              <a:t>Dinheiro</a:t>
            </a:r>
            <a:endParaRPr lang="pt-BR" b="1" dirty="0">
              <a:effectLst>
                <a:outerShdw blurRad="38100" dist="38100" dir="2700000" algn="tl">
                  <a:srgbClr val="FFFFFF"/>
                </a:outerShdw>
              </a:effectLst>
              <a:latin typeface="Arial Rounded MT Bold" pitchFamily="34" charset="0"/>
              <a:cs typeface="+mn-cs"/>
            </a:endParaRPr>
          </a:p>
        </p:txBody>
      </p:sp>
      <p:pic>
        <p:nvPicPr>
          <p:cNvPr id="440324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00364" y="4929198"/>
            <a:ext cx="21336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25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43240" y="714356"/>
            <a:ext cx="2133600" cy="1423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326" name="Line 7"/>
          <p:cNvSpPr>
            <a:spLocks noChangeShapeType="1"/>
          </p:cNvSpPr>
          <p:nvPr/>
        </p:nvSpPr>
        <p:spPr bwMode="auto">
          <a:xfrm>
            <a:off x="1643042" y="5072074"/>
            <a:ext cx="1582738" cy="79216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pt-BR"/>
          </a:p>
        </p:txBody>
      </p:sp>
      <p:sp>
        <p:nvSpPr>
          <p:cNvPr id="440327" name="Line 8"/>
          <p:cNvSpPr>
            <a:spLocks noChangeShapeType="1"/>
          </p:cNvSpPr>
          <p:nvPr/>
        </p:nvSpPr>
        <p:spPr bwMode="auto">
          <a:xfrm>
            <a:off x="2000232" y="3857628"/>
            <a:ext cx="1728787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pt-BR"/>
          </a:p>
        </p:txBody>
      </p:sp>
      <p:sp>
        <p:nvSpPr>
          <p:cNvPr id="440328" name="Line 9"/>
          <p:cNvSpPr>
            <a:spLocks noChangeShapeType="1"/>
          </p:cNvSpPr>
          <p:nvPr/>
        </p:nvSpPr>
        <p:spPr bwMode="auto">
          <a:xfrm flipV="1">
            <a:off x="1428728" y="1928801"/>
            <a:ext cx="1500198" cy="863601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pt-BR"/>
          </a:p>
        </p:txBody>
      </p:sp>
      <p:sp>
        <p:nvSpPr>
          <p:cNvPr id="10" name="CaixaDeTexto 52"/>
          <p:cNvSpPr txBox="1">
            <a:spLocks noChangeArrowheads="1"/>
          </p:cNvSpPr>
          <p:nvPr/>
        </p:nvSpPr>
        <p:spPr bwMode="auto">
          <a:xfrm>
            <a:off x="323850" y="36513"/>
            <a:ext cx="90360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pt-BR" sz="3200" b="1" i="0" cap="small" dirty="0">
                <a:solidFill>
                  <a:schemeClr val="bg1"/>
                </a:solidFill>
                <a:latin typeface="Calibri" pitchFamily="34" charset="0"/>
                <a:cs typeface="Gisha" pitchFamily="34" charset="-79"/>
              </a:rPr>
              <a:t>5</a:t>
            </a:r>
            <a:r>
              <a:rPr lang="pt-BR" sz="3200" b="1" i="0" cap="small" dirty="0" smtClean="0">
                <a:solidFill>
                  <a:schemeClr val="bg1"/>
                </a:solidFill>
                <a:latin typeface="Calibri" pitchFamily="34" charset="0"/>
                <a:cs typeface="Gisha" pitchFamily="34" charset="-79"/>
              </a:rPr>
              <a:t>.2</a:t>
            </a:r>
            <a:r>
              <a:rPr lang="pt-BR" sz="3200" b="1" i="0" cap="small" dirty="0">
                <a:solidFill>
                  <a:schemeClr val="bg1"/>
                </a:solidFill>
                <a:latin typeface="Calibri" pitchFamily="34" charset="0"/>
                <a:cs typeface="Gisha" pitchFamily="34" charset="-79"/>
              </a:rPr>
              <a:t>| Ciência Atuarial - Fundamentação</a:t>
            </a:r>
          </a:p>
        </p:txBody>
      </p:sp>
      <p:sp>
        <p:nvSpPr>
          <p:cNvPr id="11" name="Rectangle 9"/>
          <p:cNvSpPr>
            <a:spLocks noChangeArrowheads="1"/>
          </p:cNvSpPr>
          <p:nvPr/>
        </p:nvSpPr>
        <p:spPr bwMode="auto">
          <a:xfrm>
            <a:off x="5500694" y="1285860"/>
            <a:ext cx="3390894" cy="5214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lnSpc>
                <a:spcPct val="125000"/>
              </a:lnSpc>
              <a:spcBef>
                <a:spcPct val="20000"/>
              </a:spcBef>
              <a:buFont typeface="Wingdings" pitchFamily="2" charset="2"/>
              <a:buChar char="§"/>
            </a:pPr>
            <a:r>
              <a:rPr kumimoji="1" lang="pt-BR" altLang="pt-BR" sz="2200" b="1" i="0" dirty="0" smtClean="0">
                <a:latin typeface="Arial" pitchFamily="34" charset="0"/>
              </a:rPr>
              <a:t>Auto-sustentabilidade (Solvência)</a:t>
            </a:r>
          </a:p>
          <a:p>
            <a:pPr marL="342900" indent="-342900" eaLnBrk="0" hangingPunct="0">
              <a:lnSpc>
                <a:spcPct val="125000"/>
              </a:lnSpc>
              <a:spcBef>
                <a:spcPct val="20000"/>
              </a:spcBef>
              <a:buFont typeface="Wingdings" pitchFamily="2" charset="2"/>
              <a:buChar char="§"/>
            </a:pPr>
            <a:endParaRPr kumimoji="1" lang="pt-BR" altLang="pt-BR" sz="2200" b="1" i="0" dirty="0" smtClean="0">
              <a:latin typeface="Arial" pitchFamily="34" charset="0"/>
            </a:endParaRPr>
          </a:p>
          <a:p>
            <a:pPr marL="342900" indent="-342900" eaLnBrk="0" hangingPunct="0">
              <a:lnSpc>
                <a:spcPct val="125000"/>
              </a:lnSpc>
              <a:spcBef>
                <a:spcPct val="20000"/>
              </a:spcBef>
              <a:buFont typeface="Wingdings" pitchFamily="2" charset="2"/>
              <a:buChar char="§"/>
            </a:pPr>
            <a:r>
              <a:rPr kumimoji="1" lang="pt-BR" altLang="pt-BR" sz="2200" b="1" i="0" dirty="0" smtClean="0">
                <a:latin typeface="Arial" pitchFamily="34" charset="0"/>
              </a:rPr>
              <a:t>Equilíbrio</a:t>
            </a:r>
            <a:r>
              <a:rPr kumimoji="1" lang="pt-BR" altLang="pt-BR" sz="2200" b="1" i="0" dirty="0">
                <a:latin typeface="Arial" pitchFamily="34" charset="0"/>
              </a:rPr>
              <a:t>, no tempo, entre receitas e </a:t>
            </a:r>
            <a:r>
              <a:rPr kumimoji="1" lang="pt-BR" altLang="pt-BR" sz="2200" b="1" i="0" dirty="0" smtClean="0">
                <a:latin typeface="Arial" pitchFamily="34" charset="0"/>
              </a:rPr>
              <a:t>despesas</a:t>
            </a:r>
          </a:p>
          <a:p>
            <a:pPr marL="342900" indent="-342900" eaLnBrk="0" hangingPunct="0">
              <a:lnSpc>
                <a:spcPct val="125000"/>
              </a:lnSpc>
              <a:spcBef>
                <a:spcPct val="20000"/>
              </a:spcBef>
              <a:buFont typeface="Wingdings" pitchFamily="2" charset="2"/>
              <a:buChar char="§"/>
            </a:pPr>
            <a:endParaRPr kumimoji="1" lang="pt-BR" altLang="pt-BR" sz="2200" b="1" i="0" dirty="0">
              <a:latin typeface="Arial" pitchFamily="34" charset="0"/>
            </a:endParaRPr>
          </a:p>
          <a:p>
            <a:pPr marL="342900" indent="-342900" eaLnBrk="0" hangingPunct="0">
              <a:lnSpc>
                <a:spcPct val="125000"/>
              </a:lnSpc>
              <a:spcBef>
                <a:spcPct val="20000"/>
              </a:spcBef>
              <a:buFont typeface="Wingdings" pitchFamily="2" charset="2"/>
              <a:buChar char="§"/>
            </a:pPr>
            <a:r>
              <a:rPr kumimoji="1" lang="pt-BR" altLang="pt-BR" sz="2200" b="1" i="0" dirty="0" smtClean="0">
                <a:latin typeface="Arial" pitchFamily="34" charset="0"/>
              </a:rPr>
              <a:t>Cumprimento </a:t>
            </a:r>
            <a:r>
              <a:rPr kumimoji="1" lang="pt-BR" altLang="pt-BR" sz="2200" b="1" i="0" dirty="0">
                <a:latin typeface="Arial" pitchFamily="34" charset="0"/>
              </a:rPr>
              <a:t>dos direitos e obrigações</a:t>
            </a:r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Espaço Reservado para Conteúdo 2"/>
          <p:cNvSpPr>
            <a:spLocks noGrp="1"/>
          </p:cNvSpPr>
          <p:nvPr>
            <p:ph idx="4294967295"/>
          </p:nvPr>
        </p:nvSpPr>
        <p:spPr>
          <a:xfrm>
            <a:off x="642910" y="1000108"/>
            <a:ext cx="6143667" cy="5400675"/>
          </a:xfrm>
          <a:prstGeom prst="rect">
            <a:avLst/>
          </a:prstGeom>
          <a:extLst/>
        </p:spPr>
        <p:txBody>
          <a:bodyPr/>
          <a:lstStyle/>
          <a:p>
            <a:pPr marL="457200" indent="-457200" eaLnBrk="1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Font typeface="+mj-lt"/>
              <a:buAutoNum type="arabicPeriod"/>
              <a:defRPr/>
            </a:pPr>
            <a:r>
              <a:rPr lang="pt-BR" b="1" cap="small" dirty="0" smtClean="0">
                <a:cs typeface="Arial" charset="0"/>
              </a:rPr>
              <a:t>Conceito, Percepção </a:t>
            </a:r>
            <a:r>
              <a:rPr lang="pt-BR" b="1" cap="small" dirty="0">
                <a:cs typeface="Arial" charset="0"/>
              </a:rPr>
              <a:t>do </a:t>
            </a:r>
            <a:r>
              <a:rPr lang="pt-BR" b="1" cap="small" dirty="0" smtClean="0">
                <a:cs typeface="Arial" charset="0"/>
              </a:rPr>
              <a:t>Risco e Gestão</a:t>
            </a:r>
            <a:endParaRPr lang="pt-BR" b="1" cap="small" dirty="0">
              <a:cs typeface="Arial" charset="0"/>
            </a:endParaRPr>
          </a:p>
          <a:p>
            <a:pPr marL="457200" indent="-457200" eaLnBrk="1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Font typeface="+mj-lt"/>
              <a:buAutoNum type="arabicPeriod"/>
              <a:defRPr/>
            </a:pPr>
            <a:r>
              <a:rPr lang="pt-BR" b="1" cap="small" dirty="0" smtClean="0">
                <a:cs typeface="Arial" charset="0"/>
              </a:rPr>
              <a:t>Busca </a:t>
            </a:r>
            <a:r>
              <a:rPr lang="pt-BR" b="1" cap="small" dirty="0">
                <a:cs typeface="Arial" charset="0"/>
              </a:rPr>
              <a:t>pelo Domínio do Risco</a:t>
            </a:r>
          </a:p>
          <a:p>
            <a:pPr marL="457200" indent="-457200" eaLnBrk="1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Font typeface="+mj-lt"/>
              <a:buAutoNum type="arabicPeriod"/>
              <a:defRPr/>
            </a:pPr>
            <a:r>
              <a:rPr lang="pt-BR" b="1" cap="small" dirty="0" smtClean="0">
                <a:cs typeface="Arial" charset="0"/>
              </a:rPr>
              <a:t>Desenvolvimento da Previdência</a:t>
            </a:r>
            <a:endParaRPr lang="pt-BR" b="1" cap="small" dirty="0">
              <a:cs typeface="Arial" charset="0"/>
            </a:endParaRPr>
          </a:p>
          <a:p>
            <a:pPr marL="457200" indent="-457200" eaLnBrk="1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Font typeface="+mj-lt"/>
              <a:buAutoNum type="arabicPeriod"/>
              <a:defRPr/>
            </a:pPr>
            <a:r>
              <a:rPr lang="pt-BR" b="1" cap="small" dirty="0" smtClean="0">
                <a:cs typeface="Arial" charset="0"/>
              </a:rPr>
              <a:t>Reconfiguração Demográfica Planejamento e Decisão</a:t>
            </a:r>
            <a:endParaRPr lang="pt-BR" b="1" cap="small" dirty="0">
              <a:cs typeface="Arial" charset="0"/>
            </a:endParaRPr>
          </a:p>
          <a:p>
            <a:pPr marL="457200" indent="-457200" eaLnBrk="1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Font typeface="+mj-lt"/>
              <a:buAutoNum type="arabicPeriod"/>
              <a:defRPr/>
            </a:pPr>
            <a:r>
              <a:rPr lang="pt-BR" b="1" cap="small" dirty="0">
                <a:cs typeface="Arial" charset="0"/>
              </a:rPr>
              <a:t>Ciência </a:t>
            </a:r>
            <a:r>
              <a:rPr lang="pt-BR" b="1" cap="small" dirty="0" smtClean="0">
                <a:cs typeface="Arial" charset="0"/>
              </a:rPr>
              <a:t>Atuarial em RPPS</a:t>
            </a:r>
          </a:p>
          <a:p>
            <a:pPr marL="457200" indent="-457200" eaLnBrk="1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Font typeface="+mj-lt"/>
              <a:buAutoNum type="arabicPeriod"/>
              <a:defRPr/>
            </a:pPr>
            <a:r>
              <a:rPr lang="pt-BR" b="1" cap="small" dirty="0" smtClean="0">
                <a:cs typeface="Arial" charset="0"/>
              </a:rPr>
              <a:t>Alternativas aos RPPS por Modelagem Atuarial</a:t>
            </a:r>
          </a:p>
          <a:p>
            <a:pPr marL="457200" indent="-457200" eaLnBrk="1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None/>
              <a:defRPr/>
            </a:pPr>
            <a:endParaRPr lang="pt-BR" b="1" cap="small" dirty="0" smtClean="0">
              <a:cs typeface="Arial" charset="0"/>
            </a:endParaRPr>
          </a:p>
          <a:p>
            <a:pPr marL="457200" indent="-457200" eaLnBrk="1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None/>
              <a:defRPr/>
            </a:pPr>
            <a:endParaRPr lang="pt-BR" b="1" cap="small" dirty="0">
              <a:cs typeface="Arial" charset="0"/>
            </a:endParaRPr>
          </a:p>
          <a:p>
            <a:pPr marL="0" indent="0" eaLnBrk="1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Font typeface="Wingdings" pitchFamily="2" charset="2"/>
              <a:buNone/>
              <a:defRPr/>
            </a:pPr>
            <a:endParaRPr lang="pt-BR" b="1" cap="small" dirty="0" smtClean="0">
              <a:cs typeface="Arial" charset="0"/>
            </a:endParaRPr>
          </a:p>
        </p:txBody>
      </p:sp>
      <p:sp>
        <p:nvSpPr>
          <p:cNvPr id="6" name="CaixaDeTexto 52"/>
          <p:cNvSpPr txBox="1">
            <a:spLocks noChangeArrowheads="1"/>
          </p:cNvSpPr>
          <p:nvPr/>
        </p:nvSpPr>
        <p:spPr bwMode="auto">
          <a:xfrm>
            <a:off x="107950" y="36513"/>
            <a:ext cx="6192838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pt-BR" sz="3200" b="1" i="0" cap="small" dirty="0">
                <a:solidFill>
                  <a:schemeClr val="bg1"/>
                </a:solidFill>
                <a:latin typeface="Calibri" pitchFamily="34" charset="0"/>
                <a:cs typeface="Gisha" pitchFamily="34" charset="-79"/>
              </a:rPr>
              <a:t>    </a:t>
            </a:r>
            <a:r>
              <a:rPr lang="pt-BR" sz="3200" b="1" i="0" cap="small" spc="50" dirty="0">
                <a:solidFill>
                  <a:schemeClr val="bg1"/>
                </a:solidFill>
                <a:latin typeface="Calibri" pitchFamily="34" charset="0"/>
                <a:cs typeface="Gisha" pitchFamily="34" charset="-79"/>
              </a:rPr>
              <a:t>| </a:t>
            </a:r>
            <a:r>
              <a:rPr lang="pt-BR" sz="3200" b="1" i="0" cap="small" spc="50" dirty="0" smtClean="0">
                <a:solidFill>
                  <a:schemeClr val="bg1"/>
                </a:solidFill>
                <a:latin typeface="Calibri" pitchFamily="34" charset="0"/>
                <a:cs typeface="Gisha" pitchFamily="34" charset="-79"/>
              </a:rPr>
              <a:t>Agenda proposta</a:t>
            </a:r>
            <a:endParaRPr lang="pt-BR" sz="3200" b="1" i="0" cap="small" spc="50" dirty="0">
              <a:solidFill>
                <a:schemeClr val="bg1"/>
              </a:solidFill>
              <a:latin typeface="Calibri" pitchFamily="34" charset="0"/>
              <a:cs typeface="Gisha" pitchFamily="34" charset="-79"/>
            </a:endParaRPr>
          </a:p>
        </p:txBody>
      </p:sp>
      <p:pic>
        <p:nvPicPr>
          <p:cNvPr id="245764" name="Picture 2" descr="http://swopinfo.com/images/presentation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40871" y="4000504"/>
            <a:ext cx="2591980" cy="26050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>
            <a:lum bright="70000" contrast="-70000"/>
          </a:blip>
          <a:srcRect l="16489" b="11057"/>
          <a:stretch>
            <a:fillRect/>
          </a:stretch>
        </p:blipFill>
        <p:spPr bwMode="auto">
          <a:xfrm>
            <a:off x="7000892" y="785794"/>
            <a:ext cx="1428728" cy="2033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4434" name="Text Box 2"/>
          <p:cNvSpPr txBox="1">
            <a:spLocks noChangeArrowheads="1"/>
          </p:cNvSpPr>
          <p:nvPr/>
        </p:nvSpPr>
        <p:spPr bwMode="auto">
          <a:xfrm>
            <a:off x="885825" y="1497013"/>
            <a:ext cx="7646988" cy="45243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pt-BR" b="1" i="0" u="sng" dirty="0">
                <a:latin typeface="Arial" charset="0"/>
                <a:cs typeface="+mn-cs"/>
              </a:rPr>
              <a:t>Vamos considerar o seguinte caso hipotético:</a:t>
            </a:r>
          </a:p>
          <a:p>
            <a:pPr eaLnBrk="0" hangingPunct="0">
              <a:defRPr/>
            </a:pPr>
            <a:endParaRPr lang="pt-BR" b="1" i="0" dirty="0"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cs typeface="+mn-cs"/>
            </a:endParaRPr>
          </a:p>
          <a:p>
            <a:pPr algn="ctr" eaLnBrk="0" hangingPunct="0">
              <a:buFont typeface="Wingdings" pitchFamily="2" charset="2"/>
              <a:buChar char="§"/>
              <a:defRPr/>
            </a:pPr>
            <a:r>
              <a:rPr lang="pt-BR" b="1" i="0" dirty="0">
                <a:latin typeface="Arial" charset="0"/>
                <a:cs typeface="+mn-cs"/>
              </a:rPr>
              <a:t>  Uma pessoa atualmente com 40 anos de idade deseja receber de uma Entidade Gestora, após 10 anos, um </a:t>
            </a:r>
            <a:r>
              <a:rPr lang="pt-BR" b="1" i="0" dirty="0">
                <a:solidFill>
                  <a:srgbClr val="C00000"/>
                </a:solidFill>
                <a:latin typeface="Arial" charset="0"/>
                <a:cs typeface="+mn-cs"/>
              </a:rPr>
              <a:t>benefício de R$ 1.000,00</a:t>
            </a:r>
          </a:p>
          <a:p>
            <a:pPr algn="ctr" eaLnBrk="0" hangingPunct="0">
              <a:buFont typeface="Wingdings" pitchFamily="2" charset="2"/>
              <a:buChar char="§"/>
              <a:defRPr/>
            </a:pPr>
            <a:endParaRPr lang="pt-BR" b="1" i="0" dirty="0">
              <a:latin typeface="Arial" charset="0"/>
              <a:cs typeface="+mn-cs"/>
            </a:endParaRPr>
          </a:p>
          <a:p>
            <a:pPr algn="ctr" eaLnBrk="0" hangingPunct="0">
              <a:buFont typeface="Wingdings" pitchFamily="2" charset="2"/>
              <a:buChar char="§"/>
              <a:defRPr/>
            </a:pPr>
            <a:r>
              <a:rPr lang="pt-BR" b="1" i="0" dirty="0">
                <a:latin typeface="Arial" charset="0"/>
                <a:cs typeface="+mn-cs"/>
              </a:rPr>
              <a:t> Para tanto, ele pretende pagar uma contribuição durante um período de 5 anos (em 5 parcelas anuais e consecutivas). </a:t>
            </a:r>
          </a:p>
          <a:p>
            <a:pPr algn="ctr" eaLnBrk="0" hangingPunct="0">
              <a:buFont typeface="Wingdings" pitchFamily="2" charset="2"/>
              <a:buChar char="§"/>
              <a:defRPr/>
            </a:pPr>
            <a:endParaRPr lang="pt-BR" b="1" i="0" dirty="0">
              <a:latin typeface="Arial" charset="0"/>
              <a:cs typeface="+mn-cs"/>
            </a:endParaRPr>
          </a:p>
          <a:p>
            <a:pPr algn="ctr" eaLnBrk="0" hangingPunct="0">
              <a:buFont typeface="Wingdings" pitchFamily="2" charset="2"/>
              <a:buChar char="§"/>
              <a:defRPr/>
            </a:pPr>
            <a:r>
              <a:rPr lang="pt-BR" b="1" i="0" dirty="0">
                <a:latin typeface="Arial" charset="0"/>
                <a:cs typeface="+mn-cs"/>
              </a:rPr>
              <a:t> Qual o valor que a Entidade Gestora deverá cobrar para conseguir honrar tal benefício?</a:t>
            </a:r>
          </a:p>
        </p:txBody>
      </p:sp>
      <p:pic>
        <p:nvPicPr>
          <p:cNvPr id="442371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375275"/>
            <a:ext cx="1249363" cy="148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CaixaDeTexto 52"/>
          <p:cNvSpPr txBox="1">
            <a:spLocks noChangeArrowheads="1"/>
          </p:cNvSpPr>
          <p:nvPr/>
        </p:nvSpPr>
        <p:spPr bwMode="auto">
          <a:xfrm>
            <a:off x="323850" y="36513"/>
            <a:ext cx="90360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pt-BR" sz="3200" b="1" i="0" cap="small" dirty="0" smtClean="0">
                <a:solidFill>
                  <a:schemeClr val="bg1"/>
                </a:solidFill>
                <a:latin typeface="Calibri" pitchFamily="34" charset="0"/>
                <a:cs typeface="Gisha" pitchFamily="34" charset="-79"/>
              </a:rPr>
              <a:t>5.3</a:t>
            </a:r>
            <a:r>
              <a:rPr lang="pt-BR" sz="3200" b="1" i="0" cap="small" dirty="0">
                <a:solidFill>
                  <a:schemeClr val="bg1"/>
                </a:solidFill>
                <a:latin typeface="Calibri" pitchFamily="34" charset="0"/>
                <a:cs typeface="Gisha" pitchFamily="34" charset="-79"/>
              </a:rPr>
              <a:t>| Exemplo de Risco Atuarial</a:t>
            </a:r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394" name="Rectangle 2"/>
          <p:cNvSpPr>
            <a:spLocks noChangeArrowheads="1"/>
          </p:cNvSpPr>
          <p:nvPr/>
        </p:nvSpPr>
        <p:spPr bwMode="auto">
          <a:xfrm>
            <a:off x="0" y="990600"/>
            <a:ext cx="1331913" cy="5867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pt-BR" altLang="pt-BR"/>
          </a:p>
        </p:txBody>
      </p:sp>
      <p:sp>
        <p:nvSpPr>
          <p:cNvPr id="443395" name="Line 3"/>
          <p:cNvSpPr>
            <a:spLocks noChangeShapeType="1"/>
          </p:cNvSpPr>
          <p:nvPr/>
        </p:nvSpPr>
        <p:spPr bwMode="auto">
          <a:xfrm>
            <a:off x="838200" y="4724400"/>
            <a:ext cx="685800" cy="0"/>
          </a:xfrm>
          <a:prstGeom prst="line">
            <a:avLst/>
          </a:prstGeom>
          <a:noFill/>
          <a:ln w="38100">
            <a:solidFill>
              <a:srgbClr val="66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443396" name="Line 4"/>
          <p:cNvSpPr>
            <a:spLocks noChangeShapeType="1"/>
          </p:cNvSpPr>
          <p:nvPr/>
        </p:nvSpPr>
        <p:spPr bwMode="auto">
          <a:xfrm>
            <a:off x="1524000" y="4724400"/>
            <a:ext cx="0" cy="381000"/>
          </a:xfrm>
          <a:prstGeom prst="line">
            <a:avLst/>
          </a:prstGeom>
          <a:noFill/>
          <a:ln w="38100">
            <a:solidFill>
              <a:srgbClr val="66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443397" name="Line 5"/>
          <p:cNvSpPr>
            <a:spLocks noChangeShapeType="1"/>
          </p:cNvSpPr>
          <p:nvPr/>
        </p:nvSpPr>
        <p:spPr bwMode="auto">
          <a:xfrm>
            <a:off x="1504950" y="4724400"/>
            <a:ext cx="685800" cy="0"/>
          </a:xfrm>
          <a:prstGeom prst="line">
            <a:avLst/>
          </a:prstGeom>
          <a:noFill/>
          <a:ln w="38100">
            <a:solidFill>
              <a:srgbClr val="66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443398" name="Line 6"/>
          <p:cNvSpPr>
            <a:spLocks noChangeShapeType="1"/>
          </p:cNvSpPr>
          <p:nvPr/>
        </p:nvSpPr>
        <p:spPr bwMode="auto">
          <a:xfrm>
            <a:off x="2133600" y="4724400"/>
            <a:ext cx="0" cy="381000"/>
          </a:xfrm>
          <a:prstGeom prst="line">
            <a:avLst/>
          </a:prstGeom>
          <a:noFill/>
          <a:ln w="38100">
            <a:solidFill>
              <a:srgbClr val="66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443399" name="Line 7"/>
          <p:cNvSpPr>
            <a:spLocks noChangeShapeType="1"/>
          </p:cNvSpPr>
          <p:nvPr/>
        </p:nvSpPr>
        <p:spPr bwMode="auto">
          <a:xfrm>
            <a:off x="2171700" y="4724400"/>
            <a:ext cx="685800" cy="0"/>
          </a:xfrm>
          <a:prstGeom prst="line">
            <a:avLst/>
          </a:prstGeom>
          <a:noFill/>
          <a:ln w="38100">
            <a:solidFill>
              <a:srgbClr val="66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443400" name="Line 8"/>
          <p:cNvSpPr>
            <a:spLocks noChangeShapeType="1"/>
          </p:cNvSpPr>
          <p:nvPr/>
        </p:nvSpPr>
        <p:spPr bwMode="auto">
          <a:xfrm>
            <a:off x="2819400" y="4724400"/>
            <a:ext cx="0" cy="381000"/>
          </a:xfrm>
          <a:prstGeom prst="line">
            <a:avLst/>
          </a:prstGeom>
          <a:noFill/>
          <a:ln w="38100">
            <a:solidFill>
              <a:srgbClr val="66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443401" name="Line 9"/>
          <p:cNvSpPr>
            <a:spLocks noChangeShapeType="1"/>
          </p:cNvSpPr>
          <p:nvPr/>
        </p:nvSpPr>
        <p:spPr bwMode="auto">
          <a:xfrm>
            <a:off x="2838450" y="4724400"/>
            <a:ext cx="685800" cy="0"/>
          </a:xfrm>
          <a:prstGeom prst="line">
            <a:avLst/>
          </a:prstGeom>
          <a:noFill/>
          <a:ln w="38100">
            <a:solidFill>
              <a:srgbClr val="66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443402" name="Line 10"/>
          <p:cNvSpPr>
            <a:spLocks noChangeShapeType="1"/>
          </p:cNvSpPr>
          <p:nvPr/>
        </p:nvSpPr>
        <p:spPr bwMode="auto">
          <a:xfrm>
            <a:off x="3505200" y="4724400"/>
            <a:ext cx="0" cy="381000"/>
          </a:xfrm>
          <a:prstGeom prst="line">
            <a:avLst/>
          </a:prstGeom>
          <a:noFill/>
          <a:ln w="38100">
            <a:solidFill>
              <a:srgbClr val="66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443403" name="Line 11"/>
          <p:cNvSpPr>
            <a:spLocks noChangeShapeType="1"/>
          </p:cNvSpPr>
          <p:nvPr/>
        </p:nvSpPr>
        <p:spPr bwMode="auto">
          <a:xfrm>
            <a:off x="3495675" y="4724400"/>
            <a:ext cx="685800" cy="0"/>
          </a:xfrm>
          <a:prstGeom prst="line">
            <a:avLst/>
          </a:prstGeom>
          <a:noFill/>
          <a:ln w="38100">
            <a:solidFill>
              <a:srgbClr val="66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443404" name="Line 12"/>
          <p:cNvSpPr>
            <a:spLocks noChangeShapeType="1"/>
          </p:cNvSpPr>
          <p:nvPr/>
        </p:nvSpPr>
        <p:spPr bwMode="auto">
          <a:xfrm>
            <a:off x="4152900" y="4724400"/>
            <a:ext cx="685800" cy="0"/>
          </a:xfrm>
          <a:prstGeom prst="line">
            <a:avLst/>
          </a:prstGeom>
          <a:noFill/>
          <a:ln w="38100">
            <a:solidFill>
              <a:srgbClr val="66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443405" name="Line 13"/>
          <p:cNvSpPr>
            <a:spLocks noChangeShapeType="1"/>
          </p:cNvSpPr>
          <p:nvPr/>
        </p:nvSpPr>
        <p:spPr bwMode="auto">
          <a:xfrm>
            <a:off x="4829175" y="4724400"/>
            <a:ext cx="685800" cy="0"/>
          </a:xfrm>
          <a:prstGeom prst="line">
            <a:avLst/>
          </a:prstGeom>
          <a:noFill/>
          <a:ln w="38100">
            <a:solidFill>
              <a:srgbClr val="66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443406" name="Line 14"/>
          <p:cNvSpPr>
            <a:spLocks noChangeShapeType="1"/>
          </p:cNvSpPr>
          <p:nvPr/>
        </p:nvSpPr>
        <p:spPr bwMode="auto">
          <a:xfrm>
            <a:off x="5505450" y="4724400"/>
            <a:ext cx="685800" cy="0"/>
          </a:xfrm>
          <a:prstGeom prst="line">
            <a:avLst/>
          </a:prstGeom>
          <a:noFill/>
          <a:ln w="38100">
            <a:solidFill>
              <a:srgbClr val="66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443407" name="Line 15"/>
          <p:cNvSpPr>
            <a:spLocks noChangeShapeType="1"/>
          </p:cNvSpPr>
          <p:nvPr/>
        </p:nvSpPr>
        <p:spPr bwMode="auto">
          <a:xfrm>
            <a:off x="6181725" y="4724400"/>
            <a:ext cx="685800" cy="0"/>
          </a:xfrm>
          <a:prstGeom prst="line">
            <a:avLst/>
          </a:prstGeom>
          <a:noFill/>
          <a:ln w="38100">
            <a:solidFill>
              <a:srgbClr val="66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443408" name="Line 16"/>
          <p:cNvSpPr>
            <a:spLocks noChangeShapeType="1"/>
          </p:cNvSpPr>
          <p:nvPr/>
        </p:nvSpPr>
        <p:spPr bwMode="auto">
          <a:xfrm>
            <a:off x="6858000" y="4724400"/>
            <a:ext cx="685800" cy="0"/>
          </a:xfrm>
          <a:prstGeom prst="line">
            <a:avLst/>
          </a:prstGeom>
          <a:noFill/>
          <a:ln w="38100">
            <a:solidFill>
              <a:srgbClr val="66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443409" name="Line 17"/>
          <p:cNvSpPr>
            <a:spLocks noChangeShapeType="1"/>
          </p:cNvSpPr>
          <p:nvPr/>
        </p:nvSpPr>
        <p:spPr bwMode="auto">
          <a:xfrm flipV="1">
            <a:off x="7531100" y="3432175"/>
            <a:ext cx="0" cy="1295400"/>
          </a:xfrm>
          <a:prstGeom prst="line">
            <a:avLst/>
          </a:prstGeom>
          <a:noFill/>
          <a:ln w="28575">
            <a:solidFill>
              <a:srgbClr val="66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443410" name="Line 18"/>
          <p:cNvSpPr>
            <a:spLocks noChangeShapeType="1"/>
          </p:cNvSpPr>
          <p:nvPr/>
        </p:nvSpPr>
        <p:spPr bwMode="auto">
          <a:xfrm>
            <a:off x="4197350" y="4718050"/>
            <a:ext cx="0" cy="381000"/>
          </a:xfrm>
          <a:prstGeom prst="line">
            <a:avLst/>
          </a:prstGeom>
          <a:noFill/>
          <a:ln w="38100">
            <a:solidFill>
              <a:srgbClr val="66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443411" name="Text Box 19"/>
          <p:cNvSpPr txBox="1">
            <a:spLocks noChangeArrowheads="1"/>
          </p:cNvSpPr>
          <p:nvPr/>
        </p:nvSpPr>
        <p:spPr bwMode="auto">
          <a:xfrm>
            <a:off x="1331913" y="5141913"/>
            <a:ext cx="62801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pt-BR" altLang="pt-BR" sz="1800" i="0">
                <a:latin typeface="Arial" pitchFamily="34" charset="0"/>
              </a:rPr>
              <a:t>P        P        P        P        P</a:t>
            </a:r>
          </a:p>
          <a:p>
            <a:pPr eaLnBrk="0" hangingPunct="0">
              <a:lnSpc>
                <a:spcPct val="0"/>
              </a:lnSpc>
            </a:pPr>
            <a:endParaRPr lang="pt-BR" altLang="pt-BR" sz="1800" i="0">
              <a:latin typeface="Arial" pitchFamily="34" charset="0"/>
            </a:endParaRPr>
          </a:p>
          <a:p>
            <a:pPr eaLnBrk="0" hangingPunct="0"/>
            <a:r>
              <a:rPr lang="pt-BR" altLang="pt-BR" sz="1800" i="0">
                <a:latin typeface="Arial" pitchFamily="34" charset="0"/>
              </a:rPr>
              <a:t>1        2         3        4         5                 ...      ...                   10</a:t>
            </a:r>
          </a:p>
        </p:txBody>
      </p:sp>
      <p:sp>
        <p:nvSpPr>
          <p:cNvPr id="443412" name="Text Box 20"/>
          <p:cNvSpPr txBox="1">
            <a:spLocks noChangeArrowheads="1"/>
          </p:cNvSpPr>
          <p:nvPr/>
        </p:nvSpPr>
        <p:spPr bwMode="auto">
          <a:xfrm>
            <a:off x="6689725" y="3043238"/>
            <a:ext cx="14287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pt-BR" altLang="pt-BR" sz="1800" b="1" i="0">
                <a:latin typeface="Arial" pitchFamily="34" charset="0"/>
              </a:rPr>
              <a:t>R$ 1.000,00</a:t>
            </a:r>
          </a:p>
        </p:txBody>
      </p:sp>
      <p:sp>
        <p:nvSpPr>
          <p:cNvPr id="443413" name="Text Box 21"/>
          <p:cNvSpPr txBox="1">
            <a:spLocks noChangeArrowheads="1"/>
          </p:cNvSpPr>
          <p:nvPr/>
        </p:nvSpPr>
        <p:spPr bwMode="auto">
          <a:xfrm>
            <a:off x="2032000" y="3779838"/>
            <a:ext cx="4313238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endParaRPr lang="pt-BR" altLang="pt-BR" sz="2000" i="0">
              <a:latin typeface="Arial" pitchFamily="34" charset="0"/>
            </a:endParaRPr>
          </a:p>
          <a:p>
            <a:pPr algn="ctr" eaLnBrk="0" hangingPunct="0"/>
            <a:r>
              <a:rPr lang="pt-BR" altLang="pt-BR" sz="2000" i="0">
                <a:latin typeface="Arial" pitchFamily="34" charset="0"/>
              </a:rPr>
              <a:t>pagamentos                            espera</a:t>
            </a:r>
          </a:p>
        </p:txBody>
      </p:sp>
      <p:sp>
        <p:nvSpPr>
          <p:cNvPr id="443414" name="Rectangle 22"/>
          <p:cNvSpPr>
            <a:spLocks noChangeArrowheads="1"/>
          </p:cNvSpPr>
          <p:nvPr/>
        </p:nvSpPr>
        <p:spPr bwMode="auto">
          <a:xfrm>
            <a:off x="304800" y="1905000"/>
            <a:ext cx="4572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 anchor="ctr"/>
          <a:lstStyle/>
          <a:p>
            <a:pPr algn="ctr"/>
            <a:r>
              <a:rPr lang="pt-BR" altLang="pt-BR" b="1" i="0">
                <a:latin typeface="Arial" pitchFamily="34" charset="0"/>
              </a:rPr>
              <a:t>Fluxo da Operação </a:t>
            </a:r>
          </a:p>
        </p:txBody>
      </p:sp>
      <p:pic>
        <p:nvPicPr>
          <p:cNvPr id="443415" name="Picture 2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24800" y="990600"/>
            <a:ext cx="12192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3416" name="Line 24"/>
          <p:cNvSpPr>
            <a:spLocks noChangeShapeType="1"/>
          </p:cNvSpPr>
          <p:nvPr/>
        </p:nvSpPr>
        <p:spPr bwMode="auto">
          <a:xfrm>
            <a:off x="838200" y="4724400"/>
            <a:ext cx="0" cy="381000"/>
          </a:xfrm>
          <a:prstGeom prst="line">
            <a:avLst/>
          </a:prstGeom>
          <a:noFill/>
          <a:ln w="38100">
            <a:solidFill>
              <a:srgbClr val="66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27" name="CaixaDeTexto 52"/>
          <p:cNvSpPr txBox="1">
            <a:spLocks noChangeArrowheads="1"/>
          </p:cNvSpPr>
          <p:nvPr/>
        </p:nvSpPr>
        <p:spPr bwMode="auto">
          <a:xfrm>
            <a:off x="323850" y="36513"/>
            <a:ext cx="90360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pt-BR" sz="3200" b="1" i="0" cap="small" dirty="0">
                <a:solidFill>
                  <a:schemeClr val="bg1"/>
                </a:solidFill>
                <a:latin typeface="Calibri" pitchFamily="34" charset="0"/>
                <a:cs typeface="Gisha" pitchFamily="34" charset="-79"/>
              </a:rPr>
              <a:t>5</a:t>
            </a:r>
            <a:r>
              <a:rPr lang="pt-BR" sz="3200" b="1" i="0" cap="small" dirty="0" smtClean="0">
                <a:solidFill>
                  <a:schemeClr val="bg1"/>
                </a:solidFill>
                <a:latin typeface="Calibri" pitchFamily="34" charset="0"/>
                <a:cs typeface="Gisha" pitchFamily="34" charset="-79"/>
              </a:rPr>
              <a:t>.3</a:t>
            </a:r>
            <a:r>
              <a:rPr lang="pt-BR" sz="3200" b="1" i="0" cap="small" dirty="0">
                <a:solidFill>
                  <a:schemeClr val="bg1"/>
                </a:solidFill>
                <a:latin typeface="Calibri" pitchFamily="34" charset="0"/>
                <a:cs typeface="Gisha" pitchFamily="34" charset="-79"/>
              </a:rPr>
              <a:t>| Exemplo de Risco Atuarial</a:t>
            </a:r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3" name="Oval 2"/>
          <p:cNvSpPr>
            <a:spLocks noChangeArrowheads="1"/>
          </p:cNvSpPr>
          <p:nvPr/>
        </p:nvSpPr>
        <p:spPr bwMode="auto">
          <a:xfrm>
            <a:off x="1563688" y="5087938"/>
            <a:ext cx="3048000" cy="609600"/>
          </a:xfrm>
          <a:prstGeom prst="ellipse">
            <a:avLst/>
          </a:prstGeom>
          <a:solidFill>
            <a:srgbClr val="FFFF00"/>
          </a:solidFill>
          <a:ln w="25400" cap="sq">
            <a:noFill/>
            <a:round/>
            <a:headEnd/>
            <a:tailEnd/>
          </a:ln>
          <a:effectLst>
            <a:outerShdw dist="35921" dir="2700000" algn="ctr" rotWithShape="0">
              <a:srgbClr val="808080"/>
            </a:outerShdw>
          </a:effectLst>
        </p:spPr>
        <p:txBody>
          <a:bodyPr wrap="none" anchor="ctr"/>
          <a:lstStyle/>
          <a:p>
            <a:pPr>
              <a:defRPr/>
            </a:pPr>
            <a:endParaRPr lang="pt-BR">
              <a:cs typeface="+mn-cs"/>
            </a:endParaRPr>
          </a:p>
        </p:txBody>
      </p:sp>
      <p:graphicFrame>
        <p:nvGraphicFramePr>
          <p:cNvPr id="444419" name="Object 3"/>
          <p:cNvGraphicFramePr>
            <a:graphicFrameLocks noChangeAspect="1"/>
          </p:cNvGraphicFramePr>
          <p:nvPr/>
        </p:nvGraphicFramePr>
        <p:xfrm>
          <a:off x="1792288" y="2649538"/>
          <a:ext cx="5410200" cy="3051175"/>
        </p:xfrm>
        <a:graphic>
          <a:graphicData uri="http://schemas.openxmlformats.org/presentationml/2006/ole">
            <p:oleObj spid="_x0000_s444419" name="Equation" r:id="rId4" imgW="1981200" imgH="1117600" progId="">
              <p:embed/>
            </p:oleObj>
          </a:graphicData>
        </a:graphic>
      </p:graphicFrame>
      <p:sp>
        <p:nvSpPr>
          <p:cNvPr id="6149" name="Rectangle 4"/>
          <p:cNvSpPr>
            <a:spLocks noChangeArrowheads="1"/>
          </p:cNvSpPr>
          <p:nvPr/>
        </p:nvSpPr>
        <p:spPr bwMode="auto">
          <a:xfrm>
            <a:off x="277813" y="1125538"/>
            <a:ext cx="8686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 anchor="ctr"/>
          <a:lstStyle/>
          <a:p>
            <a:pPr algn="ctr">
              <a:defRPr/>
            </a:pPr>
            <a:r>
              <a:rPr lang="pt-BR" sz="2800" b="1" i="0" cap="small" dirty="0">
                <a:latin typeface="Arial" charset="0"/>
                <a:cs typeface="+mn-cs"/>
              </a:rPr>
              <a:t>Equivalência entre Receitas e Despesas</a:t>
            </a:r>
          </a:p>
        </p:txBody>
      </p:sp>
      <p:pic>
        <p:nvPicPr>
          <p:cNvPr id="444421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89838" y="5013325"/>
            <a:ext cx="1554162" cy="1844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4422" name="Rectangle 7"/>
          <p:cNvSpPr>
            <a:spLocks noChangeArrowheads="1"/>
          </p:cNvSpPr>
          <p:nvPr/>
        </p:nvSpPr>
        <p:spPr bwMode="auto">
          <a:xfrm>
            <a:off x="1335088" y="5849938"/>
            <a:ext cx="44958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pt-BR" altLang="pt-BR" sz="2000" b="1">
                <a:latin typeface="Arial" pitchFamily="34" charset="0"/>
              </a:rPr>
              <a:t>Visão da Matemática Pura !!!</a:t>
            </a:r>
          </a:p>
        </p:txBody>
      </p:sp>
      <p:sp>
        <p:nvSpPr>
          <p:cNvPr id="9" name="CaixaDeTexto 52"/>
          <p:cNvSpPr txBox="1">
            <a:spLocks noChangeArrowheads="1"/>
          </p:cNvSpPr>
          <p:nvPr/>
        </p:nvSpPr>
        <p:spPr bwMode="auto">
          <a:xfrm>
            <a:off x="323850" y="36513"/>
            <a:ext cx="90360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pt-BR" sz="3200" b="1" i="0" cap="small" dirty="0">
                <a:solidFill>
                  <a:schemeClr val="bg1"/>
                </a:solidFill>
                <a:latin typeface="Calibri" pitchFamily="34" charset="0"/>
                <a:cs typeface="Gisha" pitchFamily="34" charset="-79"/>
              </a:rPr>
              <a:t>5</a:t>
            </a:r>
            <a:r>
              <a:rPr lang="pt-BR" sz="3200" b="1" i="0" cap="small" dirty="0" smtClean="0">
                <a:solidFill>
                  <a:schemeClr val="bg1"/>
                </a:solidFill>
                <a:latin typeface="Calibri" pitchFamily="34" charset="0"/>
                <a:cs typeface="Gisha" pitchFamily="34" charset="-79"/>
              </a:rPr>
              <a:t>.3</a:t>
            </a:r>
            <a:r>
              <a:rPr lang="pt-BR" sz="3200" b="1" i="0" cap="small" dirty="0">
                <a:solidFill>
                  <a:schemeClr val="bg1"/>
                </a:solidFill>
                <a:latin typeface="Calibri" pitchFamily="34" charset="0"/>
                <a:cs typeface="Gisha" pitchFamily="34" charset="-79"/>
              </a:rPr>
              <a:t>| Exemplo de Risco Atuarial</a:t>
            </a:r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442" name="Rectangle 2"/>
          <p:cNvSpPr>
            <a:spLocks noChangeArrowheads="1"/>
          </p:cNvSpPr>
          <p:nvPr/>
        </p:nvSpPr>
        <p:spPr bwMode="auto">
          <a:xfrm>
            <a:off x="0" y="990600"/>
            <a:ext cx="1331913" cy="5867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pt-BR" altLang="pt-BR"/>
          </a:p>
        </p:txBody>
      </p:sp>
      <p:sp>
        <p:nvSpPr>
          <p:cNvPr id="113668" name="Oval 3"/>
          <p:cNvSpPr>
            <a:spLocks noChangeArrowheads="1"/>
          </p:cNvSpPr>
          <p:nvPr/>
        </p:nvSpPr>
        <p:spPr bwMode="auto">
          <a:xfrm>
            <a:off x="381000" y="5715000"/>
            <a:ext cx="3048000" cy="609600"/>
          </a:xfrm>
          <a:prstGeom prst="ellipse">
            <a:avLst/>
          </a:prstGeom>
          <a:solidFill>
            <a:srgbClr val="FFFF00"/>
          </a:solidFill>
          <a:ln w="25400" cap="sq">
            <a:noFill/>
            <a:round/>
            <a:headEnd/>
            <a:tailEnd/>
          </a:ln>
          <a:effectLst>
            <a:outerShdw dist="35921" dir="2700000" algn="ctr" rotWithShape="0">
              <a:srgbClr val="808080"/>
            </a:outerShdw>
          </a:effectLst>
        </p:spPr>
        <p:txBody>
          <a:bodyPr wrap="none" anchor="ctr"/>
          <a:lstStyle/>
          <a:p>
            <a:pPr>
              <a:defRPr/>
            </a:pPr>
            <a:endParaRPr lang="pt-BR">
              <a:cs typeface="+mn-cs"/>
            </a:endParaRPr>
          </a:p>
        </p:txBody>
      </p:sp>
      <p:graphicFrame>
        <p:nvGraphicFramePr>
          <p:cNvPr id="445444" name="Object 4"/>
          <p:cNvGraphicFramePr>
            <a:graphicFrameLocks noChangeAspect="1"/>
          </p:cNvGraphicFramePr>
          <p:nvPr/>
        </p:nvGraphicFramePr>
        <p:xfrm>
          <a:off x="762000" y="2209800"/>
          <a:ext cx="8077200" cy="4022725"/>
        </p:xfrm>
        <a:graphic>
          <a:graphicData uri="http://schemas.openxmlformats.org/presentationml/2006/ole">
            <p:oleObj spid="_x0000_s445444" name="Equation" r:id="rId4" imgW="3416300" imgH="1701800" progId="">
              <p:embed/>
            </p:oleObj>
          </a:graphicData>
        </a:graphic>
      </p:graphicFrame>
      <p:sp>
        <p:nvSpPr>
          <p:cNvPr id="7174" name="Rectangle 5"/>
          <p:cNvSpPr>
            <a:spLocks noChangeArrowheads="1"/>
          </p:cNvSpPr>
          <p:nvPr/>
        </p:nvSpPr>
        <p:spPr bwMode="auto">
          <a:xfrm>
            <a:off x="468313" y="914400"/>
            <a:ext cx="84582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 anchor="ctr"/>
          <a:lstStyle/>
          <a:p>
            <a:pPr algn="ctr">
              <a:defRPr/>
            </a:pPr>
            <a:r>
              <a:rPr lang="pt-BR" sz="2800" b="1" i="0" cap="small" dirty="0">
                <a:latin typeface="Arial" charset="0"/>
                <a:cs typeface="+mn-cs"/>
              </a:rPr>
              <a:t>Valor Presente dos Fluxos Certos</a:t>
            </a:r>
          </a:p>
        </p:txBody>
      </p:sp>
      <p:pic>
        <p:nvPicPr>
          <p:cNvPr id="445446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218363" y="4565650"/>
            <a:ext cx="1925637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5447" name="Rectangle 8"/>
          <p:cNvSpPr>
            <a:spLocks noChangeArrowheads="1"/>
          </p:cNvSpPr>
          <p:nvPr/>
        </p:nvSpPr>
        <p:spPr bwMode="auto">
          <a:xfrm>
            <a:off x="2514600" y="6324600"/>
            <a:ext cx="44958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pt-BR" altLang="pt-BR" sz="2000" b="1">
                <a:latin typeface="Arial" pitchFamily="34" charset="0"/>
              </a:rPr>
              <a:t>Visão da Matemática Financeira !!!</a:t>
            </a:r>
          </a:p>
        </p:txBody>
      </p:sp>
      <p:sp>
        <p:nvSpPr>
          <p:cNvPr id="10" name="CaixaDeTexto 52"/>
          <p:cNvSpPr txBox="1">
            <a:spLocks noChangeArrowheads="1"/>
          </p:cNvSpPr>
          <p:nvPr/>
        </p:nvSpPr>
        <p:spPr bwMode="auto">
          <a:xfrm>
            <a:off x="323850" y="36513"/>
            <a:ext cx="90360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pt-BR" sz="3200" b="1" i="0" cap="small" dirty="0">
                <a:solidFill>
                  <a:schemeClr val="bg1"/>
                </a:solidFill>
                <a:latin typeface="Calibri" pitchFamily="34" charset="0"/>
                <a:cs typeface="Gisha" pitchFamily="34" charset="-79"/>
              </a:rPr>
              <a:t>5</a:t>
            </a:r>
            <a:r>
              <a:rPr lang="pt-BR" sz="3200" b="1" i="0" cap="small" dirty="0" smtClean="0">
                <a:solidFill>
                  <a:schemeClr val="bg1"/>
                </a:solidFill>
                <a:latin typeface="Calibri" pitchFamily="34" charset="0"/>
                <a:cs typeface="Gisha" pitchFamily="34" charset="-79"/>
              </a:rPr>
              <a:t>.3</a:t>
            </a:r>
            <a:r>
              <a:rPr lang="pt-BR" sz="3200" b="1" i="0" cap="small" dirty="0">
                <a:solidFill>
                  <a:schemeClr val="bg1"/>
                </a:solidFill>
                <a:latin typeface="Calibri" pitchFamily="34" charset="0"/>
                <a:cs typeface="Gisha" pitchFamily="34" charset="-79"/>
              </a:rPr>
              <a:t>| Exemplo de Risco Atuarial</a:t>
            </a:r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1" name="Oval 3"/>
          <p:cNvSpPr>
            <a:spLocks noChangeArrowheads="1"/>
          </p:cNvSpPr>
          <p:nvPr/>
        </p:nvSpPr>
        <p:spPr bwMode="auto">
          <a:xfrm>
            <a:off x="684213" y="5562600"/>
            <a:ext cx="3048000" cy="762000"/>
          </a:xfrm>
          <a:prstGeom prst="ellipse">
            <a:avLst/>
          </a:prstGeom>
          <a:solidFill>
            <a:srgbClr val="FFFF00"/>
          </a:solidFill>
          <a:ln w="25400" cap="sq">
            <a:noFill/>
            <a:round/>
            <a:headEnd/>
            <a:tailEnd/>
          </a:ln>
          <a:effectLst>
            <a:outerShdw dist="35921" dir="2700000" algn="ctr" rotWithShape="0">
              <a:srgbClr val="808080"/>
            </a:outerShdw>
          </a:effectLst>
        </p:spPr>
        <p:txBody>
          <a:bodyPr wrap="none" anchor="ctr"/>
          <a:lstStyle/>
          <a:p>
            <a:pPr>
              <a:defRPr/>
            </a:pPr>
            <a:endParaRPr lang="pt-BR">
              <a:cs typeface="+mn-cs"/>
            </a:endParaRPr>
          </a:p>
        </p:txBody>
      </p:sp>
      <p:graphicFrame>
        <p:nvGraphicFramePr>
          <p:cNvPr id="446467" name="Object 4"/>
          <p:cNvGraphicFramePr>
            <a:graphicFrameLocks noChangeAspect="1"/>
          </p:cNvGraphicFramePr>
          <p:nvPr/>
        </p:nvGraphicFramePr>
        <p:xfrm>
          <a:off x="989013" y="2133600"/>
          <a:ext cx="7475537" cy="4052888"/>
        </p:xfrm>
        <a:graphic>
          <a:graphicData uri="http://schemas.openxmlformats.org/presentationml/2006/ole">
            <p:oleObj spid="_x0000_s446467" name="Equation" r:id="rId4" imgW="3162300" imgH="1714500" progId="">
              <p:embed/>
            </p:oleObj>
          </a:graphicData>
        </a:graphic>
      </p:graphicFrame>
      <p:sp>
        <p:nvSpPr>
          <p:cNvPr id="8198" name="Rectangle 5"/>
          <p:cNvSpPr>
            <a:spLocks noChangeArrowheads="1"/>
          </p:cNvSpPr>
          <p:nvPr/>
        </p:nvSpPr>
        <p:spPr bwMode="auto">
          <a:xfrm>
            <a:off x="468313" y="917575"/>
            <a:ext cx="84582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 anchor="ctr"/>
          <a:lstStyle/>
          <a:p>
            <a:pPr algn="ctr">
              <a:defRPr/>
            </a:pPr>
            <a:r>
              <a:rPr lang="pt-BR" sz="2800" b="1" i="0" cap="small" dirty="0">
                <a:latin typeface="Arial" charset="0"/>
                <a:cs typeface="+mn-cs"/>
              </a:rPr>
              <a:t>Valor Presente dos Fluxos Atuariais</a:t>
            </a:r>
          </a:p>
        </p:txBody>
      </p:sp>
      <p:pic>
        <p:nvPicPr>
          <p:cNvPr id="446469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24750" y="3933825"/>
            <a:ext cx="1109663" cy="1316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6470" name="Rectangle 8"/>
          <p:cNvSpPr>
            <a:spLocks noChangeArrowheads="1"/>
          </p:cNvSpPr>
          <p:nvPr/>
        </p:nvSpPr>
        <p:spPr bwMode="auto">
          <a:xfrm>
            <a:off x="3275013" y="6135688"/>
            <a:ext cx="44958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pt-BR" altLang="pt-BR" sz="2000" b="1">
                <a:latin typeface="Arial" pitchFamily="34" charset="0"/>
              </a:rPr>
              <a:t>Visão da Matemática Atuarial !!!</a:t>
            </a:r>
          </a:p>
        </p:txBody>
      </p:sp>
      <p:sp>
        <p:nvSpPr>
          <p:cNvPr id="8" name="CaixaDeTexto 52"/>
          <p:cNvSpPr txBox="1">
            <a:spLocks noChangeArrowheads="1"/>
          </p:cNvSpPr>
          <p:nvPr/>
        </p:nvSpPr>
        <p:spPr bwMode="auto">
          <a:xfrm>
            <a:off x="323850" y="36513"/>
            <a:ext cx="90360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pt-BR" sz="3200" b="1" i="0" cap="small" dirty="0">
                <a:solidFill>
                  <a:schemeClr val="bg1"/>
                </a:solidFill>
                <a:latin typeface="Calibri" pitchFamily="34" charset="0"/>
                <a:cs typeface="Gisha" pitchFamily="34" charset="-79"/>
              </a:rPr>
              <a:t>5</a:t>
            </a:r>
            <a:r>
              <a:rPr lang="pt-BR" sz="3200" b="1" i="0" cap="small" dirty="0" smtClean="0">
                <a:solidFill>
                  <a:schemeClr val="bg1"/>
                </a:solidFill>
                <a:latin typeface="Calibri" pitchFamily="34" charset="0"/>
                <a:cs typeface="Gisha" pitchFamily="34" charset="-79"/>
              </a:rPr>
              <a:t>.3</a:t>
            </a:r>
            <a:r>
              <a:rPr lang="pt-BR" sz="3200" b="1" i="0" cap="small" dirty="0">
                <a:solidFill>
                  <a:schemeClr val="bg1"/>
                </a:solidFill>
                <a:latin typeface="Calibri" pitchFamily="34" charset="0"/>
                <a:cs typeface="Gisha" pitchFamily="34" charset="-79"/>
              </a:rPr>
              <a:t>| Exemplo de Risco Atuarial</a:t>
            </a:r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490" name="Rectangle 2"/>
          <p:cNvSpPr>
            <a:spLocks noChangeArrowheads="1"/>
          </p:cNvSpPr>
          <p:nvPr/>
        </p:nvSpPr>
        <p:spPr bwMode="auto">
          <a:xfrm>
            <a:off x="0" y="990600"/>
            <a:ext cx="1331913" cy="5867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pt-BR" altLang="pt-BR"/>
          </a:p>
        </p:txBody>
      </p:sp>
      <p:graphicFrame>
        <p:nvGraphicFramePr>
          <p:cNvPr id="447491" name="Object 3"/>
          <p:cNvGraphicFramePr>
            <a:graphicFrameLocks noChangeAspect="1"/>
          </p:cNvGraphicFramePr>
          <p:nvPr/>
        </p:nvGraphicFramePr>
        <p:xfrm>
          <a:off x="1042988" y="2349500"/>
          <a:ext cx="7315200" cy="1447800"/>
        </p:xfrm>
        <a:graphic>
          <a:graphicData uri="http://schemas.openxmlformats.org/presentationml/2006/ole">
            <p:oleObj spid="_x0000_s447491" name="Planilha" r:id="rId4" imgW="4339080" imgH="995400" progId="Excel.Sheet.8">
              <p:embed/>
            </p:oleObj>
          </a:graphicData>
        </a:graphic>
      </p:graphicFrame>
      <p:sp>
        <p:nvSpPr>
          <p:cNvPr id="9221" name="Rectangle 4"/>
          <p:cNvSpPr>
            <a:spLocks noChangeArrowheads="1"/>
          </p:cNvSpPr>
          <p:nvPr/>
        </p:nvSpPr>
        <p:spPr bwMode="auto">
          <a:xfrm>
            <a:off x="323850" y="1125538"/>
            <a:ext cx="84582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 anchor="ctr"/>
          <a:lstStyle/>
          <a:p>
            <a:pPr algn="ctr">
              <a:defRPr/>
            </a:pPr>
            <a:r>
              <a:rPr lang="pt-BR" sz="2800" b="1" i="0" cap="small" dirty="0">
                <a:latin typeface="Arial" charset="0"/>
                <a:cs typeface="+mn-cs"/>
              </a:rPr>
              <a:t>Visão Matemática: Pura x Financeira x Atuarial</a:t>
            </a:r>
          </a:p>
        </p:txBody>
      </p:sp>
      <p:pic>
        <p:nvPicPr>
          <p:cNvPr id="447493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08175" y="4221163"/>
            <a:ext cx="5495925" cy="204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CaixaDeTexto 52"/>
          <p:cNvSpPr txBox="1">
            <a:spLocks noChangeArrowheads="1"/>
          </p:cNvSpPr>
          <p:nvPr/>
        </p:nvSpPr>
        <p:spPr bwMode="auto">
          <a:xfrm>
            <a:off x="323850" y="36513"/>
            <a:ext cx="90360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pt-BR" sz="3200" b="1" i="0" cap="small" dirty="0">
                <a:solidFill>
                  <a:schemeClr val="bg1"/>
                </a:solidFill>
                <a:latin typeface="Calibri" pitchFamily="34" charset="0"/>
                <a:cs typeface="Gisha" pitchFamily="34" charset="-79"/>
              </a:rPr>
              <a:t>5</a:t>
            </a:r>
            <a:r>
              <a:rPr lang="pt-BR" sz="3200" b="1" i="0" cap="small" dirty="0" smtClean="0">
                <a:solidFill>
                  <a:schemeClr val="bg1"/>
                </a:solidFill>
                <a:latin typeface="Calibri" pitchFamily="34" charset="0"/>
                <a:cs typeface="Gisha" pitchFamily="34" charset="-79"/>
              </a:rPr>
              <a:t>.3</a:t>
            </a:r>
            <a:r>
              <a:rPr lang="pt-BR" sz="3200" b="1" i="0" cap="small" dirty="0">
                <a:solidFill>
                  <a:schemeClr val="bg1"/>
                </a:solidFill>
                <a:latin typeface="Calibri" pitchFamily="34" charset="0"/>
                <a:cs typeface="Gisha" pitchFamily="34" charset="-79"/>
              </a:rPr>
              <a:t>| Exemplo de Risco Atuarial</a:t>
            </a:r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9890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6225" y="1422400"/>
            <a:ext cx="6049963" cy="4527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CaixaDeTexto 52"/>
          <p:cNvSpPr txBox="1">
            <a:spLocks noChangeArrowheads="1"/>
          </p:cNvSpPr>
          <p:nvPr/>
        </p:nvSpPr>
        <p:spPr bwMode="auto">
          <a:xfrm>
            <a:off x="323850" y="36513"/>
            <a:ext cx="90360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pt-BR" sz="3200" b="1" i="0" cap="small" dirty="0" smtClean="0">
                <a:solidFill>
                  <a:schemeClr val="bg1"/>
                </a:solidFill>
                <a:latin typeface="Calibri" pitchFamily="34" charset="0"/>
                <a:cs typeface="Gisha" pitchFamily="34" charset="-79"/>
              </a:rPr>
              <a:t>6| Alternativas aos RPPS por Modelagem Atuarial</a:t>
            </a:r>
            <a:endParaRPr lang="pt-BR" sz="3200" b="1" i="0" cap="small" dirty="0">
              <a:solidFill>
                <a:schemeClr val="bg1"/>
              </a:solidFill>
              <a:latin typeface="Calibri" pitchFamily="34" charset="0"/>
              <a:cs typeface="Gisha" pitchFamily="34" charset="-79"/>
            </a:endParaRPr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52"/>
          <p:cNvSpPr txBox="1">
            <a:spLocks noChangeArrowheads="1"/>
          </p:cNvSpPr>
          <p:nvPr/>
        </p:nvSpPr>
        <p:spPr bwMode="auto">
          <a:xfrm>
            <a:off x="107950" y="36513"/>
            <a:ext cx="90360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pt-BR" sz="3200" b="1" i="0" cap="small" dirty="0">
                <a:solidFill>
                  <a:schemeClr val="bg1"/>
                </a:solidFill>
                <a:latin typeface="Calibri" pitchFamily="34" charset="0"/>
                <a:cs typeface="Gisha" pitchFamily="34" charset="-79"/>
              </a:rPr>
              <a:t>  </a:t>
            </a:r>
            <a:r>
              <a:rPr lang="pt-BR" sz="3200" b="1" i="0" cap="small" dirty="0" smtClean="0">
                <a:solidFill>
                  <a:schemeClr val="bg1"/>
                </a:solidFill>
                <a:latin typeface="Calibri" pitchFamily="34" charset="0"/>
                <a:cs typeface="Gisha" pitchFamily="34" charset="-79"/>
              </a:rPr>
              <a:t>6.1</a:t>
            </a:r>
            <a:r>
              <a:rPr lang="pt-BR" sz="3200" b="1" i="0" cap="small" dirty="0">
                <a:solidFill>
                  <a:schemeClr val="bg1"/>
                </a:solidFill>
                <a:latin typeface="Calibri" pitchFamily="34" charset="0"/>
                <a:cs typeface="Gisha" pitchFamily="34" charset="-79"/>
              </a:rPr>
              <a:t>| Conceito de Custeio e Plano de Custeio </a:t>
            </a:r>
          </a:p>
        </p:txBody>
      </p:sp>
      <p:sp>
        <p:nvSpPr>
          <p:cNvPr id="550915" name="Rectangle 1"/>
          <p:cNvSpPr>
            <a:spLocks noChangeArrowheads="1"/>
          </p:cNvSpPr>
          <p:nvPr/>
        </p:nvSpPr>
        <p:spPr bwMode="auto">
          <a:xfrm>
            <a:off x="611188" y="1341438"/>
            <a:ext cx="7921625" cy="4824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pt-BR" altLang="pt-BR" sz="2800" b="1" i="0" dirty="0">
                <a:latin typeface="Calibri" pitchFamily="34" charset="0"/>
                <a:cs typeface="Times New Roman" pitchFamily="18" charset="0"/>
              </a:rPr>
              <a:t>Plano de custeio: </a:t>
            </a:r>
            <a:r>
              <a:rPr lang="pt-BR" altLang="pt-BR" sz="2800" i="0" dirty="0">
                <a:latin typeface="Calibri" pitchFamily="34" charset="0"/>
                <a:cs typeface="Times New Roman" pitchFamily="18" charset="0"/>
              </a:rPr>
              <a:t>estabelece o nível e o fluxo das contribuições necessárias ao financiamento dos benefícios do plano, com previsão do período de vigência, de modo a ser suficiente para a manutenção do equilíbrio e da solvência do mesmo.</a:t>
            </a:r>
          </a:p>
          <a:p>
            <a:endParaRPr lang="pt-BR" altLang="pt-BR" sz="2800" i="0" dirty="0">
              <a:latin typeface="Calibri" pitchFamily="34" charset="0"/>
            </a:endParaRPr>
          </a:p>
          <a:p>
            <a:pPr eaLnBrk="0" hangingPunct="0"/>
            <a:r>
              <a:rPr lang="pt-BR" altLang="pt-BR" sz="2800" b="1" i="0" dirty="0">
                <a:latin typeface="Calibri" pitchFamily="34" charset="0"/>
                <a:cs typeface="Times New Roman" pitchFamily="18" charset="0"/>
              </a:rPr>
              <a:t>Contribuição normal: </a:t>
            </a:r>
            <a:r>
              <a:rPr lang="pt-BR" altLang="pt-BR" sz="2800" i="0" dirty="0">
                <a:latin typeface="Calibri" pitchFamily="34" charset="0"/>
                <a:cs typeface="Times New Roman" pitchFamily="18" charset="0"/>
              </a:rPr>
              <a:t>contribuições destinadas ao custeio dos benefícios previstos no respectivo plano.</a:t>
            </a:r>
            <a:endParaRPr lang="pt-BR" altLang="pt-BR" sz="2800" i="0" dirty="0">
              <a:latin typeface="Calibri" pitchFamily="34" charset="0"/>
            </a:endParaRPr>
          </a:p>
          <a:p>
            <a:pPr eaLnBrk="0" hangingPunct="0"/>
            <a:endParaRPr lang="pt-BR" altLang="pt-BR" sz="2800" i="0" dirty="0">
              <a:latin typeface="Calibri" pitchFamily="34" charset="0"/>
              <a:cs typeface="Times New Roman" pitchFamily="18" charset="0"/>
            </a:endParaRPr>
          </a:p>
          <a:p>
            <a:pPr eaLnBrk="0" hangingPunct="0"/>
            <a:r>
              <a:rPr lang="pt-BR" altLang="pt-BR" sz="2800" b="1" i="0" dirty="0">
                <a:latin typeface="Calibri" pitchFamily="34" charset="0"/>
                <a:cs typeface="Times New Roman" pitchFamily="18" charset="0"/>
              </a:rPr>
              <a:t>Contribuição extraordinária: </a:t>
            </a:r>
            <a:r>
              <a:rPr lang="pt-BR" altLang="pt-BR" sz="2800" i="0" dirty="0">
                <a:latin typeface="Calibri" pitchFamily="34" charset="0"/>
                <a:cs typeface="Times New Roman" pitchFamily="18" charset="0"/>
              </a:rPr>
              <a:t>contribuições destinadas à amortização de déficits ou ao custeio de serviço passado.</a:t>
            </a:r>
            <a:endParaRPr lang="pt-BR" altLang="pt-BR" sz="2800" i="0" dirty="0">
              <a:latin typeface="Calibri" pitchFamily="34" charset="0"/>
            </a:endParaRPr>
          </a:p>
        </p:txBody>
      </p:sp>
    </p:spTree>
  </p:cSld>
  <p:clrMapOvr>
    <a:masterClrMapping/>
  </p:clrMapOvr>
  <p:transition spd="slow">
    <p:pull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938" name="Rectangle 1"/>
          <p:cNvSpPr>
            <a:spLocks noChangeArrowheads="1"/>
          </p:cNvSpPr>
          <p:nvPr/>
        </p:nvSpPr>
        <p:spPr bwMode="auto">
          <a:xfrm>
            <a:off x="395288" y="981075"/>
            <a:ext cx="8424862" cy="604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lnSpc>
                <a:spcPts val="2500"/>
              </a:lnSpc>
            </a:pPr>
            <a:r>
              <a:rPr lang="pt-BR" altLang="pt-BR" b="1" i="0" dirty="0">
                <a:latin typeface="Calibri" pitchFamily="34" charset="0"/>
              </a:rPr>
              <a:t>Provisões matemáticas de benefícios a conceder:        </a:t>
            </a:r>
            <a:r>
              <a:rPr lang="pt-BR" altLang="pt-BR" i="0" dirty="0">
                <a:latin typeface="Calibri" pitchFamily="34" charset="0"/>
              </a:rPr>
              <a:t>Corresponde ao valor atual do compromisso da entidade em relação a seus participantes ativos, descontados do valor atual das contribuições que esses participantes ou respectiva patrocinadora irão recolher à entidade.</a:t>
            </a:r>
          </a:p>
          <a:p>
            <a:pPr>
              <a:lnSpc>
                <a:spcPts val="2500"/>
              </a:lnSpc>
            </a:pPr>
            <a:r>
              <a:rPr lang="pt-BR" altLang="pt-BR" i="0" dirty="0">
                <a:latin typeface="Calibri" pitchFamily="34" charset="0"/>
              </a:rPr>
              <a:t> </a:t>
            </a:r>
          </a:p>
          <a:p>
            <a:pPr>
              <a:lnSpc>
                <a:spcPts val="2500"/>
              </a:lnSpc>
            </a:pPr>
            <a:r>
              <a:rPr lang="pt-BR" altLang="pt-BR" b="1" i="0" dirty="0">
                <a:latin typeface="Calibri" pitchFamily="34" charset="0"/>
              </a:rPr>
              <a:t>Provisões matemáticas de benefícios concedidos:       </a:t>
            </a:r>
            <a:r>
              <a:rPr lang="pt-BR" altLang="pt-BR" i="0" dirty="0">
                <a:latin typeface="Calibri" pitchFamily="34" charset="0"/>
              </a:rPr>
              <a:t>Corresponde ao valor atual do compromisso da entidade em relação a seus atuais aposentados/pensionistas, descontado do valor atual das contribuições que esses aposentados/pensionistas ou respectiva patrocinadora irão recolher à entidade.</a:t>
            </a:r>
          </a:p>
          <a:p>
            <a:pPr>
              <a:lnSpc>
                <a:spcPts val="2500"/>
              </a:lnSpc>
            </a:pPr>
            <a:endParaRPr lang="pt-BR" altLang="pt-BR" i="0" dirty="0">
              <a:latin typeface="Calibri" pitchFamily="34" charset="0"/>
            </a:endParaRPr>
          </a:p>
          <a:p>
            <a:pPr>
              <a:lnSpc>
                <a:spcPts val="2500"/>
              </a:lnSpc>
            </a:pPr>
            <a:r>
              <a:rPr lang="pt-BR" altLang="pt-BR" b="1" i="0" dirty="0">
                <a:latin typeface="Calibri" pitchFamily="34" charset="0"/>
              </a:rPr>
              <a:t>Provisões matemáticas a constituir:                                            </a:t>
            </a:r>
            <a:r>
              <a:rPr lang="pt-BR" altLang="pt-BR" i="0" dirty="0">
                <a:latin typeface="Calibri" pitchFamily="34" charset="0"/>
              </a:rPr>
              <a:t>Define </a:t>
            </a:r>
            <a:r>
              <a:rPr lang="pt-BR" altLang="pt-BR" i="0" dirty="0" err="1">
                <a:latin typeface="Calibri" pitchFamily="34" charset="0"/>
              </a:rPr>
              <a:t>atuarialmente</a:t>
            </a:r>
            <a:r>
              <a:rPr lang="pt-BR" altLang="pt-BR" i="0" dirty="0">
                <a:latin typeface="Calibri" pitchFamily="34" charset="0"/>
              </a:rPr>
              <a:t> o valor atual dos compromissos do plano de benefícios referente ao serviço passado e déficit equacionado, que já possui cobertura assegurada por contribuições extraordinárias.</a:t>
            </a:r>
          </a:p>
          <a:p>
            <a:pPr>
              <a:lnSpc>
                <a:spcPts val="2500"/>
              </a:lnSpc>
            </a:pPr>
            <a:endParaRPr lang="pt-BR" altLang="pt-BR" i="0" dirty="0">
              <a:latin typeface="Calibri" pitchFamily="34" charset="0"/>
            </a:endParaRPr>
          </a:p>
        </p:txBody>
      </p:sp>
      <p:sp>
        <p:nvSpPr>
          <p:cNvPr id="4" name="CaixaDeTexto 52"/>
          <p:cNvSpPr txBox="1">
            <a:spLocks noChangeArrowheads="1"/>
          </p:cNvSpPr>
          <p:nvPr/>
        </p:nvSpPr>
        <p:spPr bwMode="auto">
          <a:xfrm>
            <a:off x="323850" y="36513"/>
            <a:ext cx="90360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pt-BR" sz="3200" b="1" i="0" cap="small" dirty="0" smtClean="0">
                <a:solidFill>
                  <a:schemeClr val="bg1"/>
                </a:solidFill>
                <a:latin typeface="Calibri" pitchFamily="34" charset="0"/>
                <a:cs typeface="Gisha" pitchFamily="34" charset="-79"/>
              </a:rPr>
              <a:t>6.2</a:t>
            </a:r>
            <a:r>
              <a:rPr lang="pt-BR" sz="3200" b="1" i="0" cap="small" dirty="0">
                <a:solidFill>
                  <a:schemeClr val="bg1"/>
                </a:solidFill>
                <a:latin typeface="Calibri" pitchFamily="34" charset="0"/>
                <a:cs typeface="Gisha" pitchFamily="34" charset="-79"/>
              </a:rPr>
              <a:t>| Conceito de Provisão / Reserva Matemática</a:t>
            </a:r>
          </a:p>
        </p:txBody>
      </p:sp>
    </p:spTree>
  </p:cSld>
  <p:clrMapOvr>
    <a:masterClrMapping/>
  </p:clrMapOvr>
  <p:transition spd="slow">
    <p:pull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4" name="AutoShape 4"/>
          <p:cNvSpPr>
            <a:spLocks noChangeArrowheads="1"/>
          </p:cNvSpPr>
          <p:nvPr/>
        </p:nvSpPr>
        <p:spPr bwMode="auto">
          <a:xfrm>
            <a:off x="1045072" y="1988840"/>
            <a:ext cx="3602037" cy="2305050"/>
          </a:xfrm>
          <a:prstGeom prst="flowChartInputOutpu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anchor="ctr"/>
          <a:lstStyle/>
          <a:p>
            <a:pPr algn="ctr">
              <a:defRPr/>
            </a:pPr>
            <a:r>
              <a:rPr lang="pt-BR" sz="2000" b="1">
                <a:solidFill>
                  <a:srgbClr val="000000"/>
                </a:solidFill>
                <a:latin typeface="Arial" charset="0"/>
              </a:rPr>
              <a:t>Valor Atual dos Benefícios Fututos</a:t>
            </a:r>
          </a:p>
          <a:p>
            <a:pPr algn="ctr">
              <a:defRPr/>
            </a:pPr>
            <a:r>
              <a:rPr lang="pt-BR" sz="2000" b="1">
                <a:solidFill>
                  <a:srgbClr val="000000"/>
                </a:solidFill>
                <a:latin typeface="Arial" charset="0"/>
              </a:rPr>
              <a:t>+</a:t>
            </a:r>
          </a:p>
          <a:p>
            <a:pPr algn="ctr">
              <a:defRPr/>
            </a:pPr>
            <a:r>
              <a:rPr lang="pt-BR" sz="2000" b="1">
                <a:solidFill>
                  <a:srgbClr val="000000"/>
                </a:solidFill>
                <a:latin typeface="Arial" charset="0"/>
              </a:rPr>
              <a:t>Despesas Administrativas</a:t>
            </a:r>
          </a:p>
        </p:txBody>
      </p:sp>
      <p:sp>
        <p:nvSpPr>
          <p:cNvPr id="220165" name="AutoShape 5"/>
          <p:cNvSpPr>
            <a:spLocks noChangeArrowheads="1"/>
          </p:cNvSpPr>
          <p:nvPr/>
        </p:nvSpPr>
        <p:spPr bwMode="auto">
          <a:xfrm>
            <a:off x="4659809" y="2045990"/>
            <a:ext cx="3457575" cy="2235200"/>
          </a:xfrm>
          <a:prstGeom prst="flowChartInputOutput">
            <a:avLst/>
          </a:prstGeom>
          <a:solidFill>
            <a:schemeClr val="accent5">
              <a:lumMod val="75000"/>
            </a:schemeClr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anchor="ctr"/>
          <a:lstStyle/>
          <a:p>
            <a:pPr algn="ctr">
              <a:defRPr/>
            </a:pPr>
            <a:r>
              <a:rPr lang="pt-BR" sz="2000" b="1">
                <a:solidFill>
                  <a:srgbClr val="000000"/>
                </a:solidFill>
                <a:latin typeface="Arial" charset="0"/>
              </a:rPr>
              <a:t>Valor Atual das Contribuições Futuras</a:t>
            </a:r>
          </a:p>
          <a:p>
            <a:pPr algn="ctr">
              <a:defRPr/>
            </a:pPr>
            <a:r>
              <a:rPr lang="pt-BR" sz="2000" b="1">
                <a:solidFill>
                  <a:srgbClr val="000000"/>
                </a:solidFill>
                <a:latin typeface="Arial" charset="0"/>
              </a:rPr>
              <a:t>+</a:t>
            </a:r>
          </a:p>
          <a:p>
            <a:pPr algn="ctr">
              <a:defRPr/>
            </a:pPr>
            <a:r>
              <a:rPr lang="pt-BR" sz="2000" b="1">
                <a:solidFill>
                  <a:srgbClr val="000000"/>
                </a:solidFill>
                <a:latin typeface="Arial" charset="0"/>
              </a:rPr>
              <a:t>Patrimônio do Fundo</a:t>
            </a:r>
          </a:p>
        </p:txBody>
      </p:sp>
      <p:sp>
        <p:nvSpPr>
          <p:cNvPr id="562184" name="Line 6"/>
          <p:cNvSpPr>
            <a:spLocks noChangeShapeType="1"/>
          </p:cNvSpPr>
          <p:nvPr/>
        </p:nvSpPr>
        <p:spPr bwMode="auto">
          <a:xfrm>
            <a:off x="827088" y="4603750"/>
            <a:ext cx="7129462" cy="0"/>
          </a:xfrm>
          <a:prstGeom prst="line">
            <a:avLst/>
          </a:prstGeom>
          <a:noFill/>
          <a:ln w="349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187399" name="AutoShape 7"/>
          <p:cNvSpPr>
            <a:spLocks noChangeArrowheads="1"/>
          </p:cNvSpPr>
          <p:nvPr/>
        </p:nvSpPr>
        <p:spPr bwMode="auto">
          <a:xfrm>
            <a:off x="2700834" y="4674890"/>
            <a:ext cx="3581400" cy="1441450"/>
          </a:xfrm>
          <a:prstGeom prst="triangle">
            <a:avLst>
              <a:gd name="adj" fmla="val 50000"/>
            </a:avLst>
          </a:prstGeom>
          <a:solidFill>
            <a:schemeClr val="accent2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anchor="ctr"/>
          <a:lstStyle/>
          <a:p>
            <a:pPr algn="ctr">
              <a:defRPr/>
            </a:pPr>
            <a:r>
              <a:rPr lang="pt-BR" b="1" i="0">
                <a:solidFill>
                  <a:srgbClr val="000000"/>
                </a:solidFill>
                <a:latin typeface="Arial" charset="0"/>
              </a:rPr>
              <a:t>Equilíbrio</a:t>
            </a:r>
          </a:p>
        </p:txBody>
      </p:sp>
      <p:sp>
        <p:nvSpPr>
          <p:cNvPr id="562188" name="Line 8"/>
          <p:cNvSpPr>
            <a:spLocks noChangeShapeType="1"/>
          </p:cNvSpPr>
          <p:nvPr/>
        </p:nvSpPr>
        <p:spPr bwMode="auto">
          <a:xfrm>
            <a:off x="4356100" y="3235325"/>
            <a:ext cx="288925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562189" name="Line 9"/>
          <p:cNvSpPr>
            <a:spLocks noChangeShapeType="1"/>
          </p:cNvSpPr>
          <p:nvPr/>
        </p:nvSpPr>
        <p:spPr bwMode="auto">
          <a:xfrm>
            <a:off x="4356100" y="3379788"/>
            <a:ext cx="288925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9" name="CaixaDeTexto 52"/>
          <p:cNvSpPr txBox="1">
            <a:spLocks noChangeArrowheads="1"/>
          </p:cNvSpPr>
          <p:nvPr/>
        </p:nvSpPr>
        <p:spPr bwMode="auto">
          <a:xfrm>
            <a:off x="323850" y="36513"/>
            <a:ext cx="90360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pt-BR" sz="3200" b="1" i="0" cap="small" dirty="0" smtClean="0">
                <a:solidFill>
                  <a:schemeClr val="bg1"/>
                </a:solidFill>
                <a:latin typeface="Calibri" pitchFamily="34" charset="0"/>
                <a:cs typeface="Gisha" pitchFamily="34" charset="-79"/>
              </a:rPr>
              <a:t>6.3| </a:t>
            </a:r>
            <a:r>
              <a:rPr lang="pt-BR" sz="3200" b="1" i="0" cap="small" dirty="0">
                <a:solidFill>
                  <a:schemeClr val="bg1"/>
                </a:solidFill>
                <a:latin typeface="Calibri" pitchFamily="34" charset="0"/>
                <a:cs typeface="Gisha" pitchFamily="34" charset="-79"/>
              </a:rPr>
              <a:t>Equilíbrio Atuarial</a:t>
            </a:r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0882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92150"/>
            <a:ext cx="9144000" cy="616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CaixaDeTexto 52"/>
          <p:cNvSpPr txBox="1">
            <a:spLocks noChangeArrowheads="1"/>
          </p:cNvSpPr>
          <p:nvPr/>
        </p:nvSpPr>
        <p:spPr bwMode="auto">
          <a:xfrm>
            <a:off x="107950" y="36513"/>
            <a:ext cx="82804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pt-BR" sz="3200" b="1" i="0" cap="small" dirty="0">
                <a:solidFill>
                  <a:schemeClr val="bg1"/>
                </a:solidFill>
                <a:latin typeface="Calibri" pitchFamily="34" charset="0"/>
                <a:cs typeface="Gisha" pitchFamily="34" charset="-79"/>
              </a:rPr>
              <a:t>  </a:t>
            </a:r>
            <a:r>
              <a:rPr lang="pt-BR" sz="3200" b="1" i="0" cap="small" dirty="0" smtClean="0">
                <a:solidFill>
                  <a:schemeClr val="bg1"/>
                </a:solidFill>
                <a:latin typeface="Calibri" pitchFamily="34" charset="0"/>
                <a:cs typeface="Gisha" pitchFamily="34" charset="-79"/>
              </a:rPr>
              <a:t>1| Conceito e Percepção do Risco</a:t>
            </a:r>
            <a:endParaRPr lang="pt-BR" sz="3200" b="1" i="0" cap="small" dirty="0">
              <a:solidFill>
                <a:schemeClr val="bg1"/>
              </a:solidFill>
              <a:latin typeface="Calibri" pitchFamily="34" charset="0"/>
              <a:cs typeface="Gisha" pitchFamily="34" charset="-79"/>
            </a:endParaRPr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52"/>
          <p:cNvSpPr txBox="1">
            <a:spLocks noChangeArrowheads="1"/>
          </p:cNvSpPr>
          <p:nvPr/>
        </p:nvSpPr>
        <p:spPr bwMode="auto">
          <a:xfrm>
            <a:off x="323850" y="36513"/>
            <a:ext cx="90360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pt-BR" sz="3200" b="1" i="0" cap="small" dirty="0" smtClean="0">
                <a:solidFill>
                  <a:schemeClr val="bg1"/>
                </a:solidFill>
                <a:latin typeface="Calibri" pitchFamily="34" charset="0"/>
                <a:cs typeface="Gisha" pitchFamily="34" charset="-79"/>
              </a:rPr>
              <a:t>6.3| </a:t>
            </a:r>
            <a:r>
              <a:rPr lang="pt-BR" sz="3200" b="1" i="0" cap="small" dirty="0">
                <a:solidFill>
                  <a:schemeClr val="bg1"/>
                </a:solidFill>
                <a:latin typeface="Calibri" pitchFamily="34" charset="0"/>
                <a:cs typeface="Gisha" pitchFamily="34" charset="-79"/>
              </a:rPr>
              <a:t>Equilíbrio </a:t>
            </a:r>
            <a:r>
              <a:rPr lang="pt-BR" sz="3200" b="1" i="0" cap="small" dirty="0" smtClean="0">
                <a:solidFill>
                  <a:schemeClr val="bg1"/>
                </a:solidFill>
                <a:latin typeface="Calibri" pitchFamily="34" charset="0"/>
                <a:cs typeface="Gisha" pitchFamily="34" charset="-79"/>
              </a:rPr>
              <a:t>Atuarial : Desafios</a:t>
            </a:r>
            <a:endParaRPr lang="pt-BR" sz="3200" b="1" i="0" cap="small" dirty="0">
              <a:solidFill>
                <a:schemeClr val="bg1"/>
              </a:solidFill>
              <a:latin typeface="Calibri" pitchFamily="34" charset="0"/>
              <a:cs typeface="Gisha" pitchFamily="34" charset="-79"/>
            </a:endParaRP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428596" y="1000108"/>
            <a:ext cx="8104217" cy="51657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342900" indent="-342900" algn="just">
              <a:buFont typeface="Arial" pitchFamily="34" charset="0"/>
              <a:buChar char="•"/>
              <a:defRPr/>
            </a:pPr>
            <a:r>
              <a:rPr lang="pt-BR" sz="2000" dirty="0" smtClean="0">
                <a:latin typeface="Calibri" pitchFamily="34" charset="0"/>
              </a:rPr>
              <a:t>Pressuposto Básico – Existência de recursos </a:t>
            </a:r>
            <a:r>
              <a:rPr lang="pt-BR" sz="2000" dirty="0" smtClean="0">
                <a:solidFill>
                  <a:srgbClr val="0066FF"/>
                </a:solidFill>
                <a:latin typeface="Calibri" pitchFamily="34" charset="0"/>
              </a:rPr>
              <a:t>(ativos)</a:t>
            </a:r>
            <a:r>
              <a:rPr lang="pt-BR" sz="2000" dirty="0" smtClean="0">
                <a:latin typeface="Calibri" pitchFamily="34" charset="0"/>
              </a:rPr>
              <a:t> suficientes para garantir os benefícios oferecidos aos segurados do RPPS </a:t>
            </a:r>
            <a:r>
              <a:rPr lang="pt-BR" sz="2000" dirty="0" smtClean="0">
                <a:solidFill>
                  <a:srgbClr val="FF3300"/>
                </a:solidFill>
                <a:latin typeface="Calibri" pitchFamily="34" charset="0"/>
              </a:rPr>
              <a:t>(passivos)</a:t>
            </a:r>
            <a:r>
              <a:rPr lang="pt-BR" sz="2000" dirty="0" smtClean="0">
                <a:latin typeface="Calibri" pitchFamily="34" charset="0"/>
              </a:rPr>
              <a:t> - EFA</a:t>
            </a:r>
          </a:p>
          <a:p>
            <a:pPr marL="342900" indent="-342900" algn="just">
              <a:buFont typeface="Arial" pitchFamily="34" charset="0"/>
              <a:buChar char="•"/>
              <a:defRPr/>
            </a:pPr>
            <a:endParaRPr lang="pt-BR" sz="2000" dirty="0" smtClean="0">
              <a:solidFill>
                <a:srgbClr val="000000"/>
              </a:solidFill>
              <a:latin typeface="Calibri" pitchFamily="34" charset="0"/>
            </a:endParaRPr>
          </a:p>
          <a:p>
            <a:pPr marL="342900" indent="-342900" algn="just">
              <a:buFont typeface="Arial" pitchFamily="34" charset="0"/>
              <a:buChar char="•"/>
              <a:defRPr/>
            </a:pPr>
            <a:r>
              <a:rPr lang="pt-BR" sz="2000" dirty="0" smtClean="0">
                <a:solidFill>
                  <a:srgbClr val="000000"/>
                </a:solidFill>
                <a:latin typeface="Calibri" pitchFamily="34" charset="0"/>
              </a:rPr>
              <a:t>Lei nº 9.717/98 – os recursos previdenciários somente poderão ser utilizados para pagamentos de benefícios e despesas administrativas.</a:t>
            </a:r>
          </a:p>
          <a:p>
            <a:pPr algn="just">
              <a:defRPr/>
            </a:pPr>
            <a:endParaRPr lang="pt-BR" sz="2000" dirty="0" smtClean="0">
              <a:solidFill>
                <a:srgbClr val="000000"/>
              </a:solidFill>
              <a:latin typeface="Calibri" pitchFamily="34" charset="0"/>
            </a:endParaRPr>
          </a:p>
          <a:p>
            <a:pPr marL="342900" indent="-342900" algn="just">
              <a:buFont typeface="Arial" pitchFamily="34" charset="0"/>
              <a:buChar char="•"/>
              <a:defRPr/>
            </a:pPr>
            <a:r>
              <a:rPr lang="pt-BR" sz="2000" dirty="0" smtClean="0">
                <a:solidFill>
                  <a:srgbClr val="000000"/>
                </a:solidFill>
                <a:latin typeface="Calibri" pitchFamily="34" charset="0"/>
              </a:rPr>
              <a:t>LRF/LC nº 101/2000 – “Os recursos legalmente vinculados a finalidade específica serão utilizados exclusivamente para atender ao objeto de sua vinculação, ainda que em exercício diverso daquele em que ocorrer o ingresso”.</a:t>
            </a:r>
          </a:p>
          <a:p>
            <a:pPr algn="just">
              <a:defRPr/>
            </a:pPr>
            <a:endParaRPr lang="pt-BR" sz="2000" dirty="0" smtClean="0">
              <a:solidFill>
                <a:srgbClr val="000000"/>
              </a:solidFill>
              <a:latin typeface="Calibri" pitchFamily="34" charset="0"/>
            </a:endParaRPr>
          </a:p>
          <a:p>
            <a:pPr marL="342900" indent="-342900" algn="just">
              <a:buFont typeface="Arial" pitchFamily="34" charset="0"/>
              <a:buChar char="•"/>
              <a:defRPr/>
            </a:pPr>
            <a:r>
              <a:rPr lang="pt-BR" sz="2000" dirty="0" smtClean="0">
                <a:solidFill>
                  <a:srgbClr val="000000"/>
                </a:solidFill>
                <a:latin typeface="Calibri" pitchFamily="34" charset="0"/>
              </a:rPr>
              <a:t>Lei 4.320/1964 – Fundo Especial - o produto de receitas especificadas que por lei se vinculam à realização de determinados objetivos ou serviços, facultada a adoção de normas peculiares de aplicação</a:t>
            </a:r>
          </a:p>
          <a:p>
            <a:pPr marL="342900" indent="-342900" algn="just">
              <a:buFont typeface="Arial" pitchFamily="34" charset="0"/>
              <a:buChar char="•"/>
              <a:defRPr/>
            </a:pPr>
            <a:endParaRPr lang="pt-BR" sz="2000" dirty="0" smtClean="0">
              <a:solidFill>
                <a:srgbClr val="FF9900"/>
              </a:solidFill>
              <a:latin typeface="Calibri" pitchFamily="34" charset="0"/>
            </a:endParaRPr>
          </a:p>
          <a:p>
            <a:pPr marL="342900" indent="-342900" algn="just">
              <a:buFont typeface="Arial" pitchFamily="34" charset="0"/>
              <a:buChar char="•"/>
              <a:defRPr/>
            </a:pPr>
            <a:r>
              <a:rPr lang="pt-BR" sz="2000" dirty="0" smtClean="0">
                <a:solidFill>
                  <a:srgbClr val="FF9900"/>
                </a:solidFill>
                <a:latin typeface="Calibri" pitchFamily="34" charset="0"/>
              </a:rPr>
              <a:t>Importante</a:t>
            </a:r>
            <a:r>
              <a:rPr lang="pt-BR" sz="2000" dirty="0" smtClean="0">
                <a:solidFill>
                  <a:srgbClr val="000000"/>
                </a:solidFill>
                <a:latin typeface="Calibri" pitchFamily="34" charset="0"/>
              </a:rPr>
              <a:t>: a LRF impõe limites de gastos com pessoal</a:t>
            </a:r>
          </a:p>
          <a:p>
            <a:endParaRPr lang="pt-BR" altLang="pt-BR" sz="2000" i="0" dirty="0">
              <a:latin typeface="Calibri" pitchFamily="34" charset="0"/>
            </a:endParaRPr>
          </a:p>
        </p:txBody>
      </p:sp>
    </p:spTree>
  </p:cSld>
  <p:clrMapOvr>
    <a:masterClrMapping/>
  </p:clrMapOvr>
  <p:transition spd="slow">
    <p:pull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02" name="Picture 3"/>
          <p:cNvPicPr>
            <a:picLocks noChangeAspect="1" noChangeArrowheads="1"/>
          </p:cNvPicPr>
          <p:nvPr/>
        </p:nvPicPr>
        <p:blipFill>
          <a:blip r:embed="rId2" cstate="print">
            <a:lum contrast="40000"/>
          </a:blip>
          <a:srcRect/>
          <a:stretch>
            <a:fillRect/>
          </a:stretch>
        </p:blipFill>
        <p:spPr bwMode="auto">
          <a:xfrm>
            <a:off x="323850" y="1125538"/>
            <a:ext cx="8470900" cy="5205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CaixaDeTexto 52"/>
          <p:cNvSpPr txBox="1">
            <a:spLocks noChangeArrowheads="1"/>
          </p:cNvSpPr>
          <p:nvPr/>
        </p:nvSpPr>
        <p:spPr bwMode="auto">
          <a:xfrm>
            <a:off x="323850" y="36513"/>
            <a:ext cx="90360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pt-BR" sz="3200" b="1" i="0" cap="small" dirty="0" smtClean="0">
                <a:solidFill>
                  <a:schemeClr val="bg1"/>
                </a:solidFill>
                <a:latin typeface="Calibri" pitchFamily="34" charset="0"/>
                <a:cs typeface="Gisha" pitchFamily="34" charset="-79"/>
              </a:rPr>
              <a:t>6.3| </a:t>
            </a:r>
            <a:r>
              <a:rPr lang="pt-BR" sz="3200" b="1" i="0" cap="small" dirty="0">
                <a:solidFill>
                  <a:schemeClr val="bg1"/>
                </a:solidFill>
                <a:latin typeface="Calibri" pitchFamily="34" charset="0"/>
                <a:cs typeface="Gisha" pitchFamily="34" charset="-79"/>
              </a:rPr>
              <a:t>Equilíbrio Atuarial</a:t>
            </a:r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6034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2425" y="1484313"/>
            <a:ext cx="7705725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6035" name="CaixaDeTexto 27"/>
          <p:cNvSpPr txBox="1">
            <a:spLocks noChangeArrowheads="1"/>
          </p:cNvSpPr>
          <p:nvPr/>
        </p:nvSpPr>
        <p:spPr bwMode="auto">
          <a:xfrm>
            <a:off x="7842250" y="4783138"/>
            <a:ext cx="133826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altLang="pt-BR" sz="1800" b="1" i="0">
                <a:solidFill>
                  <a:srgbClr val="000000"/>
                </a:solidFill>
                <a:latin typeface="Calibri" pitchFamily="34" charset="0"/>
              </a:rPr>
              <a:t>$48 Mil</a:t>
            </a:r>
          </a:p>
        </p:txBody>
      </p:sp>
      <p:sp>
        <p:nvSpPr>
          <p:cNvPr id="556036" name="CaixaDeTexto 28"/>
          <p:cNvSpPr txBox="1">
            <a:spLocks noChangeArrowheads="1"/>
          </p:cNvSpPr>
          <p:nvPr/>
        </p:nvSpPr>
        <p:spPr bwMode="auto">
          <a:xfrm>
            <a:off x="7842250" y="3921125"/>
            <a:ext cx="1338263" cy="306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altLang="pt-BR" sz="1400" i="0">
                <a:solidFill>
                  <a:srgbClr val="000000"/>
                </a:solidFill>
                <a:latin typeface="Calibri" pitchFamily="34" charset="0"/>
              </a:rPr>
              <a:t>$91 Mil</a:t>
            </a:r>
          </a:p>
        </p:txBody>
      </p:sp>
      <p:sp>
        <p:nvSpPr>
          <p:cNvPr id="556037" name="CaixaDeTexto 29"/>
          <p:cNvSpPr txBox="1">
            <a:spLocks noChangeArrowheads="1"/>
          </p:cNvSpPr>
          <p:nvPr/>
        </p:nvSpPr>
        <p:spPr bwMode="auto">
          <a:xfrm>
            <a:off x="7842250" y="2892425"/>
            <a:ext cx="1338263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altLang="pt-BR" sz="1400" i="0">
                <a:solidFill>
                  <a:srgbClr val="000000"/>
                </a:solidFill>
                <a:latin typeface="Calibri" pitchFamily="34" charset="0"/>
              </a:rPr>
              <a:t>$148 Mil</a:t>
            </a:r>
          </a:p>
        </p:txBody>
      </p:sp>
      <p:sp>
        <p:nvSpPr>
          <p:cNvPr id="556038" name="CaixaDeTexto 30"/>
          <p:cNvSpPr txBox="1">
            <a:spLocks noChangeArrowheads="1"/>
          </p:cNvSpPr>
          <p:nvPr/>
        </p:nvSpPr>
        <p:spPr bwMode="auto">
          <a:xfrm>
            <a:off x="7812088" y="2120900"/>
            <a:ext cx="1338262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altLang="pt-BR" sz="1800" b="1" i="0">
                <a:solidFill>
                  <a:srgbClr val="000000"/>
                </a:solidFill>
                <a:latin typeface="Calibri" pitchFamily="34" charset="0"/>
              </a:rPr>
              <a:t>$191 mil</a:t>
            </a:r>
          </a:p>
        </p:txBody>
      </p:sp>
      <p:sp>
        <p:nvSpPr>
          <p:cNvPr id="556039" name="CaixaDeTexto 31"/>
          <p:cNvSpPr txBox="1">
            <a:spLocks noChangeArrowheads="1"/>
          </p:cNvSpPr>
          <p:nvPr/>
        </p:nvSpPr>
        <p:spPr bwMode="auto">
          <a:xfrm>
            <a:off x="7842250" y="3468688"/>
            <a:ext cx="1338263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altLang="pt-BR" sz="1400" i="0">
                <a:solidFill>
                  <a:srgbClr val="000000"/>
                </a:solidFill>
                <a:latin typeface="Calibri" pitchFamily="34" charset="0"/>
              </a:rPr>
              <a:t>$116 Mil</a:t>
            </a:r>
          </a:p>
        </p:txBody>
      </p:sp>
      <p:sp>
        <p:nvSpPr>
          <p:cNvPr id="556040" name="CaixaDeTexto 32"/>
          <p:cNvSpPr txBox="1">
            <a:spLocks noChangeArrowheads="1"/>
          </p:cNvSpPr>
          <p:nvPr/>
        </p:nvSpPr>
        <p:spPr bwMode="auto">
          <a:xfrm>
            <a:off x="7842250" y="4275138"/>
            <a:ext cx="1338263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altLang="pt-BR" sz="1400" i="0">
                <a:solidFill>
                  <a:srgbClr val="000000"/>
                </a:solidFill>
                <a:latin typeface="Calibri" pitchFamily="34" charset="0"/>
              </a:rPr>
              <a:t>$73 Mil</a:t>
            </a:r>
          </a:p>
        </p:txBody>
      </p:sp>
      <p:sp>
        <p:nvSpPr>
          <p:cNvPr id="556041" name="CaixaDeTexto 33"/>
          <p:cNvSpPr txBox="1">
            <a:spLocks noChangeArrowheads="1"/>
          </p:cNvSpPr>
          <p:nvPr/>
        </p:nvSpPr>
        <p:spPr bwMode="auto">
          <a:xfrm>
            <a:off x="7842250" y="4540250"/>
            <a:ext cx="1338263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altLang="pt-BR" sz="1400" i="0">
                <a:solidFill>
                  <a:srgbClr val="000000"/>
                </a:solidFill>
                <a:latin typeface="Calibri" pitchFamily="34" charset="0"/>
              </a:rPr>
              <a:t>$58 Mil</a:t>
            </a:r>
          </a:p>
        </p:txBody>
      </p:sp>
      <p:sp>
        <p:nvSpPr>
          <p:cNvPr id="556042" name="CaixaDeTexto 34"/>
          <p:cNvSpPr txBox="1">
            <a:spLocks noChangeArrowheads="1"/>
          </p:cNvSpPr>
          <p:nvPr/>
        </p:nvSpPr>
        <p:spPr bwMode="auto">
          <a:xfrm>
            <a:off x="7131050" y="4657725"/>
            <a:ext cx="639763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pt-BR" altLang="pt-BR" sz="1400" b="1" i="0">
                <a:solidFill>
                  <a:srgbClr val="000000"/>
                </a:solidFill>
                <a:latin typeface="Calibri" pitchFamily="34" charset="0"/>
              </a:rPr>
              <a:t>1%</a:t>
            </a:r>
          </a:p>
        </p:txBody>
      </p:sp>
      <p:sp>
        <p:nvSpPr>
          <p:cNvPr id="556043" name="CaixaDeTexto 35"/>
          <p:cNvSpPr txBox="1">
            <a:spLocks noChangeArrowheads="1"/>
          </p:cNvSpPr>
          <p:nvPr/>
        </p:nvSpPr>
        <p:spPr bwMode="auto">
          <a:xfrm>
            <a:off x="7131050" y="4452938"/>
            <a:ext cx="639763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pt-BR" altLang="pt-BR" sz="1400" b="1" i="0">
                <a:solidFill>
                  <a:srgbClr val="000000"/>
                </a:solidFill>
                <a:latin typeface="Calibri" pitchFamily="34" charset="0"/>
              </a:rPr>
              <a:t>2%</a:t>
            </a:r>
          </a:p>
        </p:txBody>
      </p:sp>
      <p:sp>
        <p:nvSpPr>
          <p:cNvPr id="556044" name="CaixaDeTexto 36"/>
          <p:cNvSpPr txBox="1">
            <a:spLocks noChangeArrowheads="1"/>
          </p:cNvSpPr>
          <p:nvPr/>
        </p:nvSpPr>
        <p:spPr bwMode="auto">
          <a:xfrm>
            <a:off x="7131050" y="4144963"/>
            <a:ext cx="639763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pt-BR" altLang="pt-BR" sz="1400" b="1" i="0">
                <a:solidFill>
                  <a:srgbClr val="000000"/>
                </a:solidFill>
                <a:latin typeface="Calibri" pitchFamily="34" charset="0"/>
              </a:rPr>
              <a:t>3%</a:t>
            </a:r>
          </a:p>
        </p:txBody>
      </p:sp>
      <p:sp>
        <p:nvSpPr>
          <p:cNvPr id="556045" name="CaixaDeTexto 37"/>
          <p:cNvSpPr txBox="1">
            <a:spLocks noChangeArrowheads="1"/>
          </p:cNvSpPr>
          <p:nvPr/>
        </p:nvSpPr>
        <p:spPr bwMode="auto">
          <a:xfrm>
            <a:off x="7131050" y="3789363"/>
            <a:ext cx="639763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pt-BR" altLang="pt-BR" sz="1400" b="1" i="0">
                <a:solidFill>
                  <a:srgbClr val="000000"/>
                </a:solidFill>
                <a:latin typeface="Calibri" pitchFamily="34" charset="0"/>
              </a:rPr>
              <a:t>4%</a:t>
            </a:r>
          </a:p>
        </p:txBody>
      </p:sp>
      <p:sp>
        <p:nvSpPr>
          <p:cNvPr id="556046" name="CaixaDeTexto 38"/>
          <p:cNvSpPr txBox="1">
            <a:spLocks noChangeArrowheads="1"/>
          </p:cNvSpPr>
          <p:nvPr/>
        </p:nvSpPr>
        <p:spPr bwMode="auto">
          <a:xfrm>
            <a:off x="7131050" y="3343275"/>
            <a:ext cx="639763" cy="306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pt-BR" altLang="pt-BR" sz="1400" b="1" i="0">
                <a:solidFill>
                  <a:srgbClr val="000000"/>
                </a:solidFill>
                <a:latin typeface="Calibri" pitchFamily="34" charset="0"/>
              </a:rPr>
              <a:t>5%</a:t>
            </a:r>
          </a:p>
        </p:txBody>
      </p:sp>
      <p:sp>
        <p:nvSpPr>
          <p:cNvPr id="556047" name="CaixaDeTexto 39"/>
          <p:cNvSpPr txBox="1">
            <a:spLocks noChangeArrowheads="1"/>
          </p:cNvSpPr>
          <p:nvPr/>
        </p:nvSpPr>
        <p:spPr bwMode="auto">
          <a:xfrm>
            <a:off x="7131050" y="2708275"/>
            <a:ext cx="639763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pt-BR" altLang="pt-BR" sz="1400" b="1" i="0">
                <a:solidFill>
                  <a:srgbClr val="000000"/>
                </a:solidFill>
                <a:latin typeface="Calibri" pitchFamily="34" charset="0"/>
              </a:rPr>
              <a:t>6%</a:t>
            </a:r>
          </a:p>
        </p:txBody>
      </p:sp>
      <p:sp>
        <p:nvSpPr>
          <p:cNvPr id="38" name="CaixaDeTexto 37"/>
          <p:cNvSpPr txBox="1"/>
          <p:nvPr/>
        </p:nvSpPr>
        <p:spPr>
          <a:xfrm>
            <a:off x="3738563" y="5360988"/>
            <a:ext cx="3959225" cy="2921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300" b="1" i="0" spc="100" dirty="0">
                <a:solidFill>
                  <a:prstClr val="white"/>
                </a:solidFill>
                <a:latin typeface="Calibri"/>
              </a:rPr>
              <a:t>ÁREA FORMADA PELAS CONTRIBUIÇÕES</a:t>
            </a:r>
          </a:p>
        </p:txBody>
      </p:sp>
      <p:sp>
        <p:nvSpPr>
          <p:cNvPr id="556049" name="CaixaDeTexto 41"/>
          <p:cNvSpPr txBox="1">
            <a:spLocks noChangeArrowheads="1"/>
          </p:cNvSpPr>
          <p:nvPr/>
        </p:nvSpPr>
        <p:spPr bwMode="auto">
          <a:xfrm>
            <a:off x="930275" y="5876925"/>
            <a:ext cx="906463" cy="43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ts val="1300"/>
              </a:lnSpc>
            </a:pPr>
            <a:r>
              <a:rPr lang="pt-BR" altLang="pt-BR" sz="1500" b="1" i="0">
                <a:solidFill>
                  <a:srgbClr val="7F7F7F"/>
                </a:solidFill>
                <a:latin typeface="Calibri" pitchFamily="34" charset="0"/>
              </a:rPr>
              <a:t>25 </a:t>
            </a:r>
          </a:p>
          <a:p>
            <a:pPr algn="ctr">
              <a:lnSpc>
                <a:spcPts val="1300"/>
              </a:lnSpc>
            </a:pPr>
            <a:r>
              <a:rPr lang="pt-BR" altLang="pt-BR" sz="1500" b="1" i="0">
                <a:solidFill>
                  <a:srgbClr val="7F7F7F"/>
                </a:solidFill>
                <a:latin typeface="Calibri" pitchFamily="34" charset="0"/>
              </a:rPr>
              <a:t>anos</a:t>
            </a:r>
          </a:p>
        </p:txBody>
      </p:sp>
      <p:sp>
        <p:nvSpPr>
          <p:cNvPr id="556050" name="CaixaDeTexto 42"/>
          <p:cNvSpPr txBox="1">
            <a:spLocks noChangeArrowheads="1"/>
          </p:cNvSpPr>
          <p:nvPr/>
        </p:nvSpPr>
        <p:spPr bwMode="auto">
          <a:xfrm>
            <a:off x="7339013" y="5876925"/>
            <a:ext cx="906462" cy="43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ts val="1300"/>
              </a:lnSpc>
            </a:pPr>
            <a:r>
              <a:rPr lang="pt-BR" altLang="pt-BR" sz="1500" b="1" i="0">
                <a:solidFill>
                  <a:srgbClr val="7F7F7F"/>
                </a:solidFill>
                <a:latin typeface="Calibri" pitchFamily="34" charset="0"/>
              </a:rPr>
              <a:t>65 </a:t>
            </a:r>
          </a:p>
          <a:p>
            <a:pPr algn="ctr">
              <a:lnSpc>
                <a:spcPts val="1300"/>
              </a:lnSpc>
            </a:pPr>
            <a:r>
              <a:rPr lang="pt-BR" altLang="pt-BR" sz="1500" b="1" i="0">
                <a:solidFill>
                  <a:srgbClr val="7F7F7F"/>
                </a:solidFill>
                <a:latin typeface="Calibri" pitchFamily="34" charset="0"/>
              </a:rPr>
              <a:t>anos</a:t>
            </a:r>
          </a:p>
        </p:txBody>
      </p:sp>
      <p:sp>
        <p:nvSpPr>
          <p:cNvPr id="42" name="Rectangle 2"/>
          <p:cNvSpPr>
            <a:spLocks noGrp="1" noChangeArrowheads="1"/>
          </p:cNvSpPr>
          <p:nvPr/>
        </p:nvSpPr>
        <p:spPr bwMode="auto">
          <a:xfrm>
            <a:off x="2057400" y="1268413"/>
            <a:ext cx="5106988" cy="6477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pt-BR" sz="2000" b="1" i="0" cap="small" dirty="0" smtClean="0">
                <a:solidFill>
                  <a:srgbClr val="000000"/>
                </a:solidFill>
                <a:latin typeface="Calibri" pitchFamily="34" charset="0"/>
              </a:rPr>
              <a:t>Contribuição Mensal de $100,00 por 40 anos</a:t>
            </a:r>
          </a:p>
        </p:txBody>
      </p:sp>
      <p:sp>
        <p:nvSpPr>
          <p:cNvPr id="22" name="CaixaDeTexto 52"/>
          <p:cNvSpPr txBox="1">
            <a:spLocks noChangeArrowheads="1"/>
          </p:cNvSpPr>
          <p:nvPr/>
        </p:nvSpPr>
        <p:spPr bwMode="auto">
          <a:xfrm>
            <a:off x="323850" y="36513"/>
            <a:ext cx="903605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pt-BR" sz="3200" b="1" i="0" cap="small" dirty="0" smtClean="0">
                <a:solidFill>
                  <a:schemeClr val="bg1"/>
                </a:solidFill>
                <a:latin typeface="Calibri" pitchFamily="34" charset="0"/>
                <a:cs typeface="Gisha" pitchFamily="34" charset="-79"/>
              </a:rPr>
              <a:t>6.4| Alternativa: via Investimentos (Taxa de Juros)</a:t>
            </a:r>
            <a:endParaRPr lang="pt-BR" sz="3200" b="1" i="0" cap="small" dirty="0">
              <a:solidFill>
                <a:schemeClr val="bg1"/>
              </a:solidFill>
              <a:latin typeface="Calibri" pitchFamily="34" charset="0"/>
              <a:cs typeface="Gisha" pitchFamily="34" charset="-79"/>
            </a:endParaRPr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CaixaDeTexto 52"/>
          <p:cNvSpPr txBox="1">
            <a:spLocks noChangeArrowheads="1"/>
          </p:cNvSpPr>
          <p:nvPr/>
        </p:nvSpPr>
        <p:spPr bwMode="auto">
          <a:xfrm>
            <a:off x="323850" y="36513"/>
            <a:ext cx="903605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pt-BR" sz="3200" b="1" i="0" cap="small" dirty="0" smtClean="0">
                <a:solidFill>
                  <a:schemeClr val="bg1"/>
                </a:solidFill>
                <a:latin typeface="Calibri" pitchFamily="34" charset="0"/>
                <a:cs typeface="Gisha" pitchFamily="34" charset="-79"/>
              </a:rPr>
              <a:t>6.6| Alternativa: Busca de Financiamentos </a:t>
            </a:r>
            <a:endParaRPr lang="pt-BR" sz="3200" b="1" i="0" cap="small" dirty="0">
              <a:solidFill>
                <a:schemeClr val="bg1"/>
              </a:solidFill>
              <a:latin typeface="Calibri" pitchFamily="34" charset="0"/>
              <a:cs typeface="Gisha" pitchFamily="34" charset="-79"/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285720" y="1357298"/>
            <a:ext cx="8643998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3000" i="0" dirty="0" smtClean="0">
                <a:latin typeface="Calibri" pitchFamily="34" charset="0"/>
              </a:rPr>
              <a:t>Necessidade urgente de busca de financiamentos alternativos para cobertura dos déficits previdenciários:</a:t>
            </a:r>
          </a:p>
          <a:p>
            <a:endParaRPr lang="pt-BR" sz="3000" i="0" dirty="0" smtClean="0">
              <a:latin typeface="Calibri" pitchFamily="34" charset="0"/>
            </a:endParaRPr>
          </a:p>
          <a:p>
            <a:pPr>
              <a:buFontTx/>
              <a:buChar char="-"/>
            </a:pPr>
            <a:r>
              <a:rPr lang="pt-BR" sz="3000" i="0" dirty="0" smtClean="0">
                <a:latin typeface="Calibri" pitchFamily="34" charset="0"/>
              </a:rPr>
              <a:t> aumento da arrecadação com desenvolvimento local;</a:t>
            </a:r>
          </a:p>
          <a:p>
            <a:endParaRPr lang="pt-BR" sz="3000" i="0" dirty="0" smtClean="0">
              <a:latin typeface="Calibri" pitchFamily="34" charset="0"/>
            </a:endParaRPr>
          </a:p>
          <a:p>
            <a:pPr>
              <a:buFontTx/>
              <a:buChar char="-"/>
            </a:pPr>
            <a:r>
              <a:rPr lang="pt-BR" sz="3000" i="0" dirty="0" smtClean="0">
                <a:latin typeface="Calibri" pitchFamily="34" charset="0"/>
              </a:rPr>
              <a:t> receitas oriundas do poder executivo federal;</a:t>
            </a:r>
          </a:p>
          <a:p>
            <a:endParaRPr lang="pt-BR" sz="3000" i="0" dirty="0" smtClean="0">
              <a:latin typeface="Calibri" pitchFamily="34" charset="0"/>
            </a:endParaRPr>
          </a:p>
          <a:p>
            <a:pPr>
              <a:buFontTx/>
              <a:buChar char="-"/>
            </a:pPr>
            <a:r>
              <a:rPr lang="pt-BR" sz="3000" i="0" dirty="0" smtClean="0">
                <a:latin typeface="Calibri" pitchFamily="34" charset="0"/>
              </a:rPr>
              <a:t> compensação previdenciária.</a:t>
            </a:r>
            <a:endParaRPr lang="pt-BR" sz="3000" i="0" dirty="0">
              <a:latin typeface="Calibri" pitchFamily="34" charset="0"/>
            </a:endParaRPr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03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2988" y="1484313"/>
            <a:ext cx="6265862" cy="235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0307" name="Rectangle 3"/>
          <p:cNvSpPr>
            <a:spLocks noChangeArrowheads="1"/>
          </p:cNvSpPr>
          <p:nvPr/>
        </p:nvSpPr>
        <p:spPr bwMode="auto">
          <a:xfrm>
            <a:off x="1403350" y="4114800"/>
            <a:ext cx="65532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0" hangingPunct="0">
              <a:lnSpc>
                <a:spcPct val="65000"/>
              </a:lnSpc>
              <a:spcBef>
                <a:spcPct val="20000"/>
              </a:spcBef>
              <a:buClr>
                <a:srgbClr val="000000"/>
              </a:buClr>
              <a:buFont typeface="Wingdings" pitchFamily="2" charset="2"/>
              <a:buNone/>
            </a:pPr>
            <a:endParaRPr lang="pt-BR" altLang="pt-BR" sz="2800" b="1">
              <a:solidFill>
                <a:srgbClr val="000000"/>
              </a:solidFill>
              <a:latin typeface="Arial" pitchFamily="34" charset="0"/>
            </a:endParaRPr>
          </a:p>
          <a:p>
            <a:pPr algn="ctr" eaLnBrk="0" hangingPunct="0">
              <a:spcBef>
                <a:spcPct val="20000"/>
              </a:spcBef>
              <a:buClr>
                <a:srgbClr val="000000"/>
              </a:buClr>
              <a:buFont typeface="Wingdings" pitchFamily="2" charset="2"/>
              <a:buNone/>
            </a:pPr>
            <a:r>
              <a:rPr lang="pt-BR" altLang="pt-BR" sz="2800" b="1">
                <a:solidFill>
                  <a:srgbClr val="000000"/>
                </a:solidFill>
                <a:latin typeface="Arial" pitchFamily="34" charset="0"/>
              </a:rPr>
              <a:t>“ </a:t>
            </a:r>
            <a:r>
              <a:rPr lang="pt-BR" altLang="pt-BR" b="1">
                <a:solidFill>
                  <a:srgbClr val="000000"/>
                </a:solidFill>
                <a:latin typeface="Arial" pitchFamily="34" charset="0"/>
              </a:rPr>
              <a:t>O mais importante da vida não é a situação em que estamos, mas a direção para a qual nos movemos ”</a:t>
            </a:r>
          </a:p>
          <a:p>
            <a:pPr algn="ctr" eaLnBrk="0" hangingPunct="0">
              <a:lnSpc>
                <a:spcPct val="80000"/>
              </a:lnSpc>
              <a:spcBef>
                <a:spcPct val="20000"/>
              </a:spcBef>
              <a:buClr>
                <a:srgbClr val="000000"/>
              </a:buClr>
              <a:buFont typeface="Wingdings" pitchFamily="2" charset="2"/>
              <a:buNone/>
            </a:pPr>
            <a:endParaRPr lang="pt-BR" altLang="pt-BR" b="1">
              <a:solidFill>
                <a:srgbClr val="000000"/>
              </a:solidFill>
              <a:latin typeface="Arial" pitchFamily="34" charset="0"/>
            </a:endParaRPr>
          </a:p>
          <a:p>
            <a:pPr algn="ctr" eaLnBrk="0" hangingPunct="0">
              <a:spcBef>
                <a:spcPct val="20000"/>
              </a:spcBef>
              <a:buClr>
                <a:srgbClr val="000000"/>
              </a:buClr>
              <a:buFont typeface="Wingdings" pitchFamily="2" charset="2"/>
              <a:buNone/>
            </a:pPr>
            <a:r>
              <a:rPr lang="pt-BR" altLang="pt-BR" sz="1600" b="1">
                <a:solidFill>
                  <a:srgbClr val="000000"/>
                </a:solidFill>
                <a:latin typeface="Arial" pitchFamily="34" charset="0"/>
              </a:rPr>
              <a:t>Oliver Wendall Holmes</a:t>
            </a:r>
            <a:r>
              <a:rPr lang="pt-BR" altLang="pt-BR" sz="1800" b="1">
                <a:solidFill>
                  <a:srgbClr val="000000"/>
                </a:solidFill>
                <a:latin typeface="Arial" pitchFamily="34" charset="0"/>
              </a:rPr>
              <a:t> </a:t>
            </a:r>
          </a:p>
          <a:p>
            <a:pPr algn="just" eaLnBrk="0" hangingPunct="0">
              <a:spcBef>
                <a:spcPct val="20000"/>
              </a:spcBef>
              <a:buClr>
                <a:srgbClr val="000000"/>
              </a:buClr>
              <a:buFont typeface="Wingdings" pitchFamily="2" charset="2"/>
              <a:buNone/>
            </a:pPr>
            <a:r>
              <a:rPr lang="pt-BR" altLang="pt-BR" b="1" i="0">
                <a:solidFill>
                  <a:srgbClr val="000000"/>
                </a:solidFill>
                <a:latin typeface="Arial" pitchFamily="34" charset="0"/>
              </a:rPr>
              <a:t>					</a:t>
            </a:r>
          </a:p>
        </p:txBody>
      </p:sp>
      <p:sp>
        <p:nvSpPr>
          <p:cNvPr id="6" name="CaixaDeTexto 52"/>
          <p:cNvSpPr txBox="1">
            <a:spLocks noChangeArrowheads="1"/>
          </p:cNvSpPr>
          <p:nvPr/>
        </p:nvSpPr>
        <p:spPr bwMode="auto">
          <a:xfrm>
            <a:off x="323850" y="36513"/>
            <a:ext cx="90360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pt-BR" sz="3200" b="1" i="0" cap="small" dirty="0">
                <a:solidFill>
                  <a:schemeClr val="bg1"/>
                </a:solidFill>
                <a:latin typeface="Calibri" pitchFamily="34" charset="0"/>
                <a:cs typeface="Gisha" pitchFamily="34" charset="-79"/>
              </a:rPr>
              <a:t> | Um Pensamento para Finalizar</a:t>
            </a:r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834" name="Rectangle 3"/>
          <p:cNvSpPr>
            <a:spLocks noChangeArrowheads="1"/>
          </p:cNvSpPr>
          <p:nvPr/>
        </p:nvSpPr>
        <p:spPr bwMode="auto">
          <a:xfrm>
            <a:off x="0" y="2571744"/>
            <a:ext cx="7215206" cy="2071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476250" lvl="1" indent="-19050" algn="ctr" eaLnBrk="0" hangingPunct="0">
              <a:lnSpc>
                <a:spcPct val="105000"/>
              </a:lnSpc>
              <a:spcBef>
                <a:spcPct val="20000"/>
              </a:spcBef>
              <a:spcAft>
                <a:spcPct val="30000"/>
              </a:spcAft>
              <a:buFont typeface="Webdings" pitchFamily="18" charset="2"/>
              <a:buNone/>
            </a:pPr>
            <a:r>
              <a:rPr lang="pt-BR" altLang="pt-BR" b="1" i="0" dirty="0">
                <a:latin typeface="Arial" pitchFamily="34" charset="0"/>
              </a:rPr>
              <a:t>O </a:t>
            </a:r>
            <a:r>
              <a:rPr lang="pt-BR" altLang="pt-BR" b="1" i="0" dirty="0">
                <a:solidFill>
                  <a:srgbClr val="FF0000"/>
                </a:solidFill>
                <a:latin typeface="Arial" pitchFamily="34" charset="0"/>
              </a:rPr>
              <a:t>RISCO </a:t>
            </a:r>
            <a:r>
              <a:rPr lang="pt-BR" altLang="pt-BR" b="1" i="0" dirty="0">
                <a:latin typeface="Arial" pitchFamily="34" charset="0"/>
              </a:rPr>
              <a:t>pode ser entendido como o perigo, probabilidade ou possibilidade de um infortúnio, insucesso ou resultado </a:t>
            </a:r>
            <a:r>
              <a:rPr lang="pt-BR" altLang="pt-BR" b="1" i="0" dirty="0" smtClean="0">
                <a:latin typeface="Arial" pitchFamily="34" charset="0"/>
              </a:rPr>
              <a:t>indesejado. Refere-se a um estado FUTURO!!</a:t>
            </a:r>
          </a:p>
          <a:p>
            <a:pPr marL="476250" lvl="1" indent="-19050" algn="ctr" eaLnBrk="0" hangingPunct="0">
              <a:lnSpc>
                <a:spcPct val="105000"/>
              </a:lnSpc>
              <a:spcBef>
                <a:spcPct val="20000"/>
              </a:spcBef>
              <a:spcAft>
                <a:spcPct val="30000"/>
              </a:spcAft>
              <a:buFont typeface="Webdings" pitchFamily="18" charset="2"/>
              <a:buNone/>
            </a:pPr>
            <a:endParaRPr lang="pt-BR" altLang="pt-BR" b="1" i="0" dirty="0">
              <a:latin typeface="Arial" pitchFamily="34" charset="0"/>
            </a:endParaRPr>
          </a:p>
          <a:p>
            <a:pPr marL="476250" lvl="1" indent="-19050" algn="ctr" eaLnBrk="0" hangingPunct="0">
              <a:spcAft>
                <a:spcPct val="5000"/>
              </a:spcAft>
              <a:buFont typeface="Webdings" pitchFamily="18" charset="2"/>
              <a:buNone/>
            </a:pPr>
            <a:endParaRPr lang="pt-BR" altLang="pt-BR" b="1" i="0" dirty="0">
              <a:latin typeface="Arial" pitchFamily="34" charset="0"/>
            </a:endParaRPr>
          </a:p>
          <a:p>
            <a:pPr marL="476250" lvl="1" indent="-19050" algn="ctr" eaLnBrk="0" hangingPunct="0">
              <a:spcBef>
                <a:spcPct val="20000"/>
              </a:spcBef>
              <a:buFont typeface="Webdings" pitchFamily="18" charset="2"/>
              <a:buNone/>
            </a:pPr>
            <a:endParaRPr lang="pt-BR" altLang="pt-BR" sz="2500" b="1" i="0" dirty="0">
              <a:solidFill>
                <a:schemeClr val="tx2"/>
              </a:solidFill>
              <a:latin typeface="Arial" pitchFamily="34" charset="0"/>
              <a:sym typeface="Wingdings" pitchFamily="2" charset="2"/>
            </a:endParaRPr>
          </a:p>
        </p:txBody>
      </p:sp>
      <p:sp>
        <p:nvSpPr>
          <p:cNvPr id="653321" name="Rectangle 9"/>
          <p:cNvSpPr>
            <a:spLocks noChangeArrowheads="1"/>
          </p:cNvSpPr>
          <p:nvPr/>
        </p:nvSpPr>
        <p:spPr bwMode="auto">
          <a:xfrm>
            <a:off x="0" y="5300663"/>
            <a:ext cx="8893175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476250" lvl="1" indent="-19050" algn="ctr" eaLnBrk="0" hangingPunct="0">
              <a:lnSpc>
                <a:spcPct val="105000"/>
              </a:lnSpc>
              <a:spcBef>
                <a:spcPct val="20000"/>
              </a:spcBef>
              <a:spcAft>
                <a:spcPct val="30000"/>
              </a:spcAft>
              <a:buFont typeface="Webdings" pitchFamily="18" charset="2"/>
              <a:buNone/>
            </a:pPr>
            <a:r>
              <a:rPr lang="pt-BR" altLang="pt-BR" b="1" i="0">
                <a:latin typeface="Arial" pitchFamily="34" charset="0"/>
              </a:rPr>
              <a:t>Pode ocorrer com o indivíduo, com a coletividade, com os governos, com as empresas, organizações etc</a:t>
            </a:r>
            <a:endParaRPr lang="pt-BR" altLang="pt-BR" sz="2500" b="1" i="0">
              <a:solidFill>
                <a:schemeClr val="tx2"/>
              </a:solidFill>
              <a:latin typeface="Arial" pitchFamily="34" charset="0"/>
              <a:sym typeface="Wingdings" pitchFamily="2" charset="2"/>
            </a:endParaRPr>
          </a:p>
        </p:txBody>
      </p:sp>
      <p:pic>
        <p:nvPicPr>
          <p:cNvPr id="248837" name="Picture 4" descr="gafas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765175"/>
            <a:ext cx="2285984" cy="16237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2" name="Picture 8" descr="C:\Users\Rangel\Documents\Fotos e Filmes Apresentações\opportunity-cost-12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36296" y="908720"/>
            <a:ext cx="1728192" cy="2016224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8" name="CaixaDeTexto 52"/>
          <p:cNvSpPr txBox="1">
            <a:spLocks noChangeArrowheads="1"/>
          </p:cNvSpPr>
          <p:nvPr/>
        </p:nvSpPr>
        <p:spPr bwMode="auto">
          <a:xfrm>
            <a:off x="107950" y="36513"/>
            <a:ext cx="6192838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pt-BR" sz="3200" b="1" i="0" cap="small" dirty="0">
                <a:solidFill>
                  <a:schemeClr val="bg1"/>
                </a:solidFill>
                <a:latin typeface="Calibri" pitchFamily="34" charset="0"/>
                <a:cs typeface="Gisha" pitchFamily="34" charset="-79"/>
              </a:rPr>
              <a:t>  </a:t>
            </a:r>
            <a:r>
              <a:rPr lang="pt-BR" sz="3200" b="1" i="0" cap="small" dirty="0" smtClean="0">
                <a:solidFill>
                  <a:schemeClr val="bg1"/>
                </a:solidFill>
                <a:latin typeface="Calibri" pitchFamily="34" charset="0"/>
                <a:cs typeface="Gisha" pitchFamily="34" charset="-79"/>
              </a:rPr>
              <a:t>1.1| </a:t>
            </a:r>
            <a:r>
              <a:rPr lang="pt-BR" sz="3200" b="1" i="0" cap="small" dirty="0">
                <a:solidFill>
                  <a:schemeClr val="bg1"/>
                </a:solidFill>
                <a:latin typeface="Calibri" pitchFamily="34" charset="0"/>
                <a:cs typeface="Gisha" pitchFamily="34" charset="-79"/>
              </a:rPr>
              <a:t>Conceito </a:t>
            </a:r>
            <a:r>
              <a:rPr lang="pt-BR" sz="3200" b="1" i="0" cap="small" dirty="0" smtClean="0">
                <a:solidFill>
                  <a:schemeClr val="bg1"/>
                </a:solidFill>
                <a:latin typeface="Calibri" pitchFamily="34" charset="0"/>
                <a:cs typeface="Gisha" pitchFamily="34" charset="-79"/>
              </a:rPr>
              <a:t>do </a:t>
            </a:r>
            <a:r>
              <a:rPr lang="pt-BR" sz="3200" b="1" i="0" cap="small" dirty="0">
                <a:solidFill>
                  <a:schemeClr val="bg1"/>
                </a:solidFill>
                <a:latin typeface="Calibri" pitchFamily="34" charset="0"/>
                <a:cs typeface="Gisha" pitchFamily="34" charset="-79"/>
              </a:rPr>
              <a:t>Risco</a:t>
            </a:r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3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533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533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332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858" name="Rectangle 3"/>
          <p:cNvSpPr>
            <a:spLocks noChangeArrowheads="1"/>
          </p:cNvSpPr>
          <p:nvPr/>
        </p:nvSpPr>
        <p:spPr bwMode="auto">
          <a:xfrm>
            <a:off x="0" y="836613"/>
            <a:ext cx="1258888" cy="58769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pt-BR" altLang="pt-BR" sz="1800" b="1" i="0">
              <a:latin typeface="Arial" pitchFamily="34" charset="0"/>
            </a:endParaRPr>
          </a:p>
        </p:txBody>
      </p:sp>
      <p:sp>
        <p:nvSpPr>
          <p:cNvPr id="15364" name="Oval 4"/>
          <p:cNvSpPr>
            <a:spLocks noChangeArrowheads="1"/>
          </p:cNvSpPr>
          <p:nvPr/>
        </p:nvSpPr>
        <p:spPr bwMode="auto">
          <a:xfrm>
            <a:off x="179388" y="3052763"/>
            <a:ext cx="1296987" cy="1211262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dist="107763" dir="13500000" algn="ctr" rotWithShape="0">
              <a:schemeClr val="bg2">
                <a:alpha val="50000"/>
              </a:schemeClr>
            </a:outerShdw>
          </a:effectLst>
        </p:spPr>
        <p:txBody>
          <a:bodyPr anchor="ctr">
            <a:spAutoFit/>
          </a:bodyPr>
          <a:lstStyle/>
          <a:p>
            <a:pPr algn="ctr">
              <a:defRPr/>
            </a:pPr>
            <a:endParaRPr lang="pt-BR" sz="1800" b="1" i="0">
              <a:latin typeface="Arial" charset="0"/>
              <a:cs typeface="+mn-cs"/>
            </a:endParaRPr>
          </a:p>
          <a:p>
            <a:pPr algn="ctr">
              <a:defRPr/>
            </a:pPr>
            <a:r>
              <a:rPr lang="pt-BR" sz="1800" b="1" i="0">
                <a:latin typeface="Arial" charset="0"/>
                <a:cs typeface="+mn-cs"/>
              </a:rPr>
              <a:t>RISCO</a:t>
            </a:r>
          </a:p>
          <a:p>
            <a:pPr algn="ctr">
              <a:defRPr/>
            </a:pPr>
            <a:endParaRPr lang="pt-BR" sz="1400">
              <a:latin typeface="Arial" charset="0"/>
              <a:cs typeface="+mn-cs"/>
            </a:endParaRPr>
          </a:p>
        </p:txBody>
      </p:sp>
      <p:sp>
        <p:nvSpPr>
          <p:cNvPr id="15365" name="Oval 5"/>
          <p:cNvSpPr>
            <a:spLocks noChangeArrowheads="1"/>
          </p:cNvSpPr>
          <p:nvPr/>
        </p:nvSpPr>
        <p:spPr bwMode="auto">
          <a:xfrm>
            <a:off x="1908175" y="2060575"/>
            <a:ext cx="1870075" cy="490538"/>
          </a:xfrm>
          <a:prstGeom prst="ellipse">
            <a:avLst/>
          </a:prstGeom>
          <a:solidFill>
            <a:srgbClr val="000099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dist="107763" dir="13500000" algn="ctr" rotWithShape="0">
              <a:schemeClr val="bg2">
                <a:alpha val="50000"/>
              </a:schemeClr>
            </a:outerShdw>
          </a:effectLst>
        </p:spPr>
        <p:txBody>
          <a:bodyPr anchor="ctr">
            <a:spAutoFit/>
          </a:bodyPr>
          <a:lstStyle/>
          <a:p>
            <a:pPr algn="ctr">
              <a:defRPr/>
            </a:pPr>
            <a:r>
              <a:rPr lang="pt-BR" sz="1800" b="1" i="0">
                <a:solidFill>
                  <a:srgbClr val="FFFF00"/>
                </a:solidFill>
                <a:latin typeface="Arial" charset="0"/>
                <a:cs typeface="+mn-cs"/>
              </a:rPr>
              <a:t>Voluntário</a:t>
            </a:r>
            <a:endParaRPr lang="pt-BR" sz="1400">
              <a:solidFill>
                <a:srgbClr val="FFFF00"/>
              </a:solidFill>
              <a:latin typeface="Arial" charset="0"/>
              <a:cs typeface="+mn-cs"/>
            </a:endParaRPr>
          </a:p>
        </p:txBody>
      </p:sp>
      <p:sp>
        <p:nvSpPr>
          <p:cNvPr id="15366" name="Oval 6"/>
          <p:cNvSpPr>
            <a:spLocks noChangeArrowheads="1"/>
          </p:cNvSpPr>
          <p:nvPr/>
        </p:nvSpPr>
        <p:spPr bwMode="auto">
          <a:xfrm>
            <a:off x="1835150" y="3486150"/>
            <a:ext cx="2160588" cy="519113"/>
          </a:xfrm>
          <a:prstGeom prst="ellipse">
            <a:avLst/>
          </a:prstGeom>
          <a:solidFill>
            <a:srgbClr val="000099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dist="107763" dir="13500000" algn="ctr" rotWithShape="0">
              <a:schemeClr val="bg2">
                <a:alpha val="50000"/>
              </a:schemeClr>
            </a:outerShdw>
          </a:effectLst>
        </p:spPr>
        <p:txBody>
          <a:bodyPr anchor="ctr">
            <a:spAutoFit/>
          </a:bodyPr>
          <a:lstStyle/>
          <a:p>
            <a:pPr algn="ctr">
              <a:defRPr/>
            </a:pPr>
            <a:r>
              <a:rPr lang="pt-BR" sz="1800" b="1" i="0">
                <a:solidFill>
                  <a:srgbClr val="FFFF00"/>
                </a:solidFill>
                <a:latin typeface="Arial" charset="0"/>
                <a:cs typeface="+mn-cs"/>
              </a:rPr>
              <a:t>Involuntário</a:t>
            </a:r>
          </a:p>
        </p:txBody>
      </p:sp>
      <p:sp>
        <p:nvSpPr>
          <p:cNvPr id="15367" name="Oval 7"/>
          <p:cNvSpPr>
            <a:spLocks noChangeArrowheads="1"/>
          </p:cNvSpPr>
          <p:nvPr/>
        </p:nvSpPr>
        <p:spPr bwMode="auto">
          <a:xfrm>
            <a:off x="1908175" y="4940300"/>
            <a:ext cx="1870075" cy="490538"/>
          </a:xfrm>
          <a:prstGeom prst="ellipse">
            <a:avLst/>
          </a:prstGeom>
          <a:solidFill>
            <a:srgbClr val="000099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dist="107763" dir="13500000" algn="ctr" rotWithShape="0">
              <a:schemeClr val="bg2">
                <a:alpha val="50000"/>
              </a:schemeClr>
            </a:outerShdw>
          </a:effectLst>
        </p:spPr>
        <p:txBody>
          <a:bodyPr anchor="ctr">
            <a:spAutoFit/>
          </a:bodyPr>
          <a:lstStyle/>
          <a:p>
            <a:pPr algn="ctr">
              <a:defRPr/>
            </a:pPr>
            <a:r>
              <a:rPr lang="pt-BR" sz="1800" b="1" i="0">
                <a:solidFill>
                  <a:srgbClr val="FFFF00"/>
                </a:solidFill>
                <a:latin typeface="Arial" charset="0"/>
                <a:cs typeface="+mn-cs"/>
              </a:rPr>
              <a:t>Imposto</a:t>
            </a:r>
            <a:endParaRPr lang="pt-BR" sz="1400">
              <a:solidFill>
                <a:srgbClr val="FFFF00"/>
              </a:solidFill>
              <a:latin typeface="Arial" charset="0"/>
              <a:cs typeface="+mn-cs"/>
            </a:endParaRPr>
          </a:p>
        </p:txBody>
      </p:sp>
      <p:sp>
        <p:nvSpPr>
          <p:cNvPr id="249863" name="Rectangle 8"/>
          <p:cNvSpPr>
            <a:spLocks noChangeArrowheads="1"/>
          </p:cNvSpPr>
          <p:nvPr/>
        </p:nvSpPr>
        <p:spPr bwMode="auto">
          <a:xfrm>
            <a:off x="4643438" y="1412875"/>
            <a:ext cx="1584325" cy="506413"/>
          </a:xfrm>
          <a:prstGeom prst="rect">
            <a:avLst/>
          </a:prstGeom>
          <a:solidFill>
            <a:srgbClr val="66CCFF"/>
          </a:solidFill>
          <a:ln w="9525">
            <a:noFill/>
            <a:miter lim="800000"/>
            <a:headEnd/>
            <a:tailEnd/>
          </a:ln>
          <a:effectLst>
            <a:prstShdw prst="shdw17" dist="17961" dir="13500000">
              <a:srgbClr val="3D7A99"/>
            </a:prstShdw>
          </a:effectLst>
        </p:spPr>
        <p:txBody>
          <a:bodyPr wrap="none" anchor="ctr"/>
          <a:lstStyle/>
          <a:p>
            <a:pPr algn="ctr"/>
            <a:r>
              <a:rPr lang="pt-BR" altLang="pt-BR" sz="1600" b="1" i="0">
                <a:latin typeface="Arial" pitchFamily="34" charset="0"/>
              </a:rPr>
              <a:t>Autocontrolado</a:t>
            </a:r>
          </a:p>
        </p:txBody>
      </p:sp>
      <p:sp>
        <p:nvSpPr>
          <p:cNvPr id="249864" name="Rectangle 9"/>
          <p:cNvSpPr>
            <a:spLocks noChangeArrowheads="1"/>
          </p:cNvSpPr>
          <p:nvPr/>
        </p:nvSpPr>
        <p:spPr bwMode="auto">
          <a:xfrm>
            <a:off x="4643438" y="2276475"/>
            <a:ext cx="1584325" cy="503238"/>
          </a:xfrm>
          <a:prstGeom prst="rect">
            <a:avLst/>
          </a:prstGeom>
          <a:solidFill>
            <a:srgbClr val="66CCFF"/>
          </a:solidFill>
          <a:ln w="9525">
            <a:noFill/>
            <a:miter lim="800000"/>
            <a:headEnd/>
            <a:tailEnd/>
          </a:ln>
          <a:effectLst>
            <a:prstShdw prst="shdw17" dist="17961" dir="13500000">
              <a:srgbClr val="3D7A99"/>
            </a:prstShdw>
          </a:effectLst>
        </p:spPr>
        <p:txBody>
          <a:bodyPr wrap="none" anchor="ctr"/>
          <a:lstStyle/>
          <a:p>
            <a:pPr algn="ctr">
              <a:lnSpc>
                <a:spcPct val="80000"/>
              </a:lnSpc>
            </a:pPr>
            <a:r>
              <a:rPr lang="pt-BR" altLang="pt-BR" sz="1600" b="1" i="0">
                <a:latin typeface="Arial" pitchFamily="34" charset="0"/>
              </a:rPr>
              <a:t>Controle</a:t>
            </a:r>
          </a:p>
          <a:p>
            <a:pPr algn="ctr">
              <a:lnSpc>
                <a:spcPct val="80000"/>
              </a:lnSpc>
            </a:pPr>
            <a:r>
              <a:rPr lang="pt-BR" altLang="pt-BR" sz="1600" b="1" i="0">
                <a:latin typeface="Arial" pitchFamily="34" charset="0"/>
              </a:rPr>
              <a:t>Diminuído</a:t>
            </a:r>
          </a:p>
        </p:txBody>
      </p:sp>
      <p:sp>
        <p:nvSpPr>
          <p:cNvPr id="249865" name="Rectangle 10"/>
          <p:cNvSpPr>
            <a:spLocks noChangeArrowheads="1"/>
          </p:cNvSpPr>
          <p:nvPr/>
        </p:nvSpPr>
        <p:spPr bwMode="auto">
          <a:xfrm>
            <a:off x="4643438" y="3213100"/>
            <a:ext cx="1584325" cy="503238"/>
          </a:xfrm>
          <a:prstGeom prst="rect">
            <a:avLst/>
          </a:prstGeom>
          <a:solidFill>
            <a:srgbClr val="66CCFF"/>
          </a:solidFill>
          <a:ln w="9525">
            <a:noFill/>
            <a:miter lim="800000"/>
            <a:headEnd/>
            <a:tailEnd/>
          </a:ln>
          <a:effectLst>
            <a:prstShdw prst="shdw17" dist="17961" dir="13500000">
              <a:srgbClr val="3D7A99"/>
            </a:prstShdw>
          </a:effectLst>
        </p:spPr>
        <p:txBody>
          <a:bodyPr wrap="none" anchor="ctr"/>
          <a:lstStyle/>
          <a:p>
            <a:pPr algn="ctr">
              <a:lnSpc>
                <a:spcPct val="80000"/>
              </a:lnSpc>
            </a:pPr>
            <a:r>
              <a:rPr lang="pt-BR" altLang="pt-BR" sz="1600" b="1" i="0">
                <a:latin typeface="Arial" pitchFamily="34" charset="0"/>
              </a:rPr>
              <a:t>Nenhum</a:t>
            </a:r>
          </a:p>
          <a:p>
            <a:pPr algn="ctr">
              <a:lnSpc>
                <a:spcPct val="80000"/>
              </a:lnSpc>
            </a:pPr>
            <a:r>
              <a:rPr lang="pt-BR" altLang="pt-BR" sz="1600" b="1" i="0">
                <a:latin typeface="Arial" pitchFamily="34" charset="0"/>
              </a:rPr>
              <a:t>Controle</a:t>
            </a:r>
          </a:p>
        </p:txBody>
      </p:sp>
      <p:sp>
        <p:nvSpPr>
          <p:cNvPr id="249866" name="Rectangle 11"/>
          <p:cNvSpPr>
            <a:spLocks noChangeArrowheads="1"/>
          </p:cNvSpPr>
          <p:nvPr/>
        </p:nvSpPr>
        <p:spPr bwMode="auto">
          <a:xfrm>
            <a:off x="4643438" y="3932238"/>
            <a:ext cx="1584325" cy="503237"/>
          </a:xfrm>
          <a:prstGeom prst="rect">
            <a:avLst/>
          </a:prstGeom>
          <a:solidFill>
            <a:srgbClr val="66CCFF"/>
          </a:solidFill>
          <a:ln w="9525">
            <a:noFill/>
            <a:miter lim="800000"/>
            <a:headEnd/>
            <a:tailEnd/>
          </a:ln>
          <a:effectLst>
            <a:prstShdw prst="shdw17" dist="17961" dir="13500000">
              <a:srgbClr val="3D7A99"/>
            </a:prstShdw>
          </a:effectLst>
        </p:spPr>
        <p:txBody>
          <a:bodyPr wrap="none" anchor="ctr"/>
          <a:lstStyle/>
          <a:p>
            <a:pPr algn="ctr">
              <a:lnSpc>
                <a:spcPct val="80000"/>
              </a:lnSpc>
            </a:pPr>
            <a:r>
              <a:rPr lang="pt-BR" altLang="pt-BR" sz="1600" b="1" i="0">
                <a:latin typeface="Arial" pitchFamily="34" charset="0"/>
              </a:rPr>
              <a:t>Economia</a:t>
            </a:r>
          </a:p>
          <a:p>
            <a:pPr algn="ctr">
              <a:lnSpc>
                <a:spcPct val="80000"/>
              </a:lnSpc>
            </a:pPr>
            <a:r>
              <a:rPr lang="pt-BR" altLang="pt-BR" sz="1600" b="1" i="0">
                <a:latin typeface="Arial" pitchFamily="34" charset="0"/>
              </a:rPr>
              <a:t>Natural</a:t>
            </a:r>
          </a:p>
        </p:txBody>
      </p:sp>
      <p:sp>
        <p:nvSpPr>
          <p:cNvPr id="249867" name="Rectangle 12"/>
          <p:cNvSpPr>
            <a:spLocks noChangeArrowheads="1"/>
          </p:cNvSpPr>
          <p:nvPr/>
        </p:nvSpPr>
        <p:spPr bwMode="auto">
          <a:xfrm>
            <a:off x="4643438" y="4868863"/>
            <a:ext cx="1584325" cy="503237"/>
          </a:xfrm>
          <a:prstGeom prst="rect">
            <a:avLst/>
          </a:prstGeom>
          <a:solidFill>
            <a:srgbClr val="66CCFF"/>
          </a:solidFill>
          <a:ln w="9525">
            <a:noFill/>
            <a:miter lim="800000"/>
            <a:headEnd/>
            <a:tailEnd/>
          </a:ln>
          <a:effectLst>
            <a:prstShdw prst="shdw17" dist="17961" dir="13500000">
              <a:srgbClr val="3D7A99"/>
            </a:prstShdw>
          </a:effectLst>
        </p:spPr>
        <p:txBody>
          <a:bodyPr wrap="none" anchor="ctr"/>
          <a:lstStyle/>
          <a:p>
            <a:pPr algn="ctr">
              <a:lnSpc>
                <a:spcPct val="80000"/>
              </a:lnSpc>
            </a:pPr>
            <a:r>
              <a:rPr lang="pt-BR" altLang="pt-BR" sz="1600" b="1" i="0">
                <a:latin typeface="Arial" pitchFamily="34" charset="0"/>
              </a:rPr>
              <a:t>Motivado pelo</a:t>
            </a:r>
          </a:p>
          <a:p>
            <a:pPr algn="ctr">
              <a:lnSpc>
                <a:spcPct val="80000"/>
              </a:lnSpc>
            </a:pPr>
            <a:r>
              <a:rPr lang="pt-BR" altLang="pt-BR" sz="1600" b="1" i="0">
                <a:latin typeface="Arial" pitchFamily="34" charset="0"/>
              </a:rPr>
              <a:t>Lucro</a:t>
            </a:r>
          </a:p>
        </p:txBody>
      </p:sp>
      <p:sp>
        <p:nvSpPr>
          <p:cNvPr id="249868" name="Rectangle 13"/>
          <p:cNvSpPr>
            <a:spLocks noChangeArrowheads="1"/>
          </p:cNvSpPr>
          <p:nvPr/>
        </p:nvSpPr>
        <p:spPr bwMode="auto">
          <a:xfrm>
            <a:off x="4643438" y="5661025"/>
            <a:ext cx="1584325" cy="503238"/>
          </a:xfrm>
          <a:prstGeom prst="rect">
            <a:avLst/>
          </a:prstGeom>
          <a:solidFill>
            <a:srgbClr val="66CCFF"/>
          </a:solidFill>
          <a:ln w="9525">
            <a:noFill/>
            <a:miter lim="800000"/>
            <a:headEnd/>
            <a:tailEnd/>
          </a:ln>
          <a:effectLst>
            <a:prstShdw prst="shdw17" dist="17961" dir="13500000">
              <a:srgbClr val="3D7A99"/>
            </a:prstShdw>
          </a:effectLst>
        </p:spPr>
        <p:txBody>
          <a:bodyPr wrap="none" anchor="ctr"/>
          <a:lstStyle/>
          <a:p>
            <a:pPr algn="ctr">
              <a:lnSpc>
                <a:spcPct val="80000"/>
              </a:lnSpc>
            </a:pPr>
            <a:r>
              <a:rPr lang="pt-BR" altLang="pt-BR" sz="1600" b="1" i="0">
                <a:latin typeface="Arial" pitchFamily="34" charset="0"/>
              </a:rPr>
              <a:t>Maligno</a:t>
            </a:r>
          </a:p>
        </p:txBody>
      </p:sp>
      <p:sp>
        <p:nvSpPr>
          <p:cNvPr id="249869" name="AutoShape 14"/>
          <p:cNvSpPr>
            <a:spLocks noChangeArrowheads="1"/>
          </p:cNvSpPr>
          <p:nvPr/>
        </p:nvSpPr>
        <p:spPr bwMode="auto">
          <a:xfrm>
            <a:off x="7235825" y="1123950"/>
            <a:ext cx="1657350" cy="358775"/>
          </a:xfrm>
          <a:prstGeom prst="foldedCorner">
            <a:avLst>
              <a:gd name="adj" fmla="val 12500"/>
            </a:avLst>
          </a:prstGeom>
          <a:solidFill>
            <a:srgbClr val="C0C0C0"/>
          </a:solidFill>
          <a:ln w="9525">
            <a:noFill/>
            <a:round/>
            <a:headEnd/>
            <a:tailEnd/>
          </a:ln>
          <a:effectLst>
            <a:prstShdw prst="shdw17" dist="17961" dir="13500000">
              <a:srgbClr val="737373"/>
            </a:prstShdw>
          </a:effectLst>
        </p:spPr>
        <p:txBody>
          <a:bodyPr wrap="none" anchor="ctr"/>
          <a:lstStyle/>
          <a:p>
            <a:pPr algn="ctr"/>
            <a:r>
              <a:rPr lang="pt-BR" altLang="pt-BR" sz="1400" b="1">
                <a:latin typeface="Arial" pitchFamily="34" charset="0"/>
              </a:rPr>
              <a:t>Puro: alpinismo</a:t>
            </a:r>
          </a:p>
        </p:txBody>
      </p:sp>
      <p:sp>
        <p:nvSpPr>
          <p:cNvPr id="249870" name="AutoShape 15"/>
          <p:cNvSpPr>
            <a:spLocks noChangeArrowheads="1"/>
          </p:cNvSpPr>
          <p:nvPr/>
        </p:nvSpPr>
        <p:spPr bwMode="auto">
          <a:xfrm>
            <a:off x="7235825" y="1700213"/>
            <a:ext cx="1657350" cy="360362"/>
          </a:xfrm>
          <a:prstGeom prst="foldedCorner">
            <a:avLst>
              <a:gd name="adj" fmla="val 12500"/>
            </a:avLst>
          </a:prstGeom>
          <a:solidFill>
            <a:srgbClr val="C0C0C0"/>
          </a:solidFill>
          <a:ln w="9525">
            <a:noFill/>
            <a:round/>
            <a:headEnd/>
            <a:tailEnd/>
          </a:ln>
          <a:effectLst>
            <a:prstShdw prst="shdw17" dist="17961" dir="13500000">
              <a:srgbClr val="737373"/>
            </a:prstShdw>
          </a:effectLst>
        </p:spPr>
        <p:txBody>
          <a:bodyPr wrap="none" anchor="ctr"/>
          <a:lstStyle/>
          <a:p>
            <a:pPr algn="ctr"/>
            <a:r>
              <a:rPr lang="pt-BR" altLang="pt-BR" sz="1400" b="1">
                <a:latin typeface="Arial" pitchFamily="34" charset="0"/>
              </a:rPr>
              <a:t>Aplicado: dirigir</a:t>
            </a:r>
          </a:p>
        </p:txBody>
      </p:sp>
      <p:sp>
        <p:nvSpPr>
          <p:cNvPr id="249871" name="AutoShape 16"/>
          <p:cNvSpPr>
            <a:spLocks noChangeArrowheads="1"/>
          </p:cNvSpPr>
          <p:nvPr/>
        </p:nvSpPr>
        <p:spPr bwMode="auto">
          <a:xfrm>
            <a:off x="7235825" y="2420938"/>
            <a:ext cx="1657350" cy="360362"/>
          </a:xfrm>
          <a:prstGeom prst="foldedCorner">
            <a:avLst>
              <a:gd name="adj" fmla="val 12500"/>
            </a:avLst>
          </a:prstGeom>
          <a:solidFill>
            <a:srgbClr val="C0C0C0"/>
          </a:solidFill>
          <a:ln w="9525">
            <a:noFill/>
            <a:round/>
            <a:headEnd/>
            <a:tailEnd/>
          </a:ln>
          <a:effectLst>
            <a:prstShdw prst="shdw17" dist="17961" dir="13500000">
              <a:srgbClr val="737373"/>
            </a:prstShdw>
          </a:effectLst>
        </p:spPr>
        <p:txBody>
          <a:bodyPr wrap="none" anchor="ctr"/>
          <a:lstStyle/>
          <a:p>
            <a:pPr algn="ctr"/>
            <a:r>
              <a:rPr lang="pt-BR" altLang="pt-BR" sz="1400" b="1">
                <a:latin typeface="Arial" pitchFamily="34" charset="0"/>
              </a:rPr>
              <a:t>Andar de Bicicleta</a:t>
            </a:r>
          </a:p>
        </p:txBody>
      </p:sp>
      <p:sp>
        <p:nvSpPr>
          <p:cNvPr id="249872" name="AutoShape 17"/>
          <p:cNvSpPr>
            <a:spLocks noChangeArrowheads="1"/>
          </p:cNvSpPr>
          <p:nvPr/>
        </p:nvSpPr>
        <p:spPr bwMode="auto">
          <a:xfrm>
            <a:off x="7235825" y="3213100"/>
            <a:ext cx="1657350" cy="431800"/>
          </a:xfrm>
          <a:prstGeom prst="foldedCorner">
            <a:avLst>
              <a:gd name="adj" fmla="val 12500"/>
            </a:avLst>
          </a:prstGeom>
          <a:solidFill>
            <a:srgbClr val="C0C0C0"/>
          </a:solidFill>
          <a:ln w="9525">
            <a:noFill/>
            <a:round/>
            <a:headEnd/>
            <a:tailEnd/>
          </a:ln>
          <a:effectLst>
            <a:prstShdw prst="shdw17" dist="17961" dir="13500000">
              <a:srgbClr val="737373"/>
            </a:prstShdw>
          </a:effectLst>
        </p:spPr>
        <p:txBody>
          <a:bodyPr wrap="none" anchor="ctr"/>
          <a:lstStyle/>
          <a:p>
            <a:pPr algn="ctr"/>
            <a:r>
              <a:rPr lang="pt-BR" altLang="pt-BR" sz="1400" b="1">
                <a:latin typeface="Arial" pitchFamily="34" charset="0"/>
              </a:rPr>
              <a:t>Avião, ônibus, </a:t>
            </a:r>
          </a:p>
          <a:p>
            <a:pPr algn="ctr"/>
            <a:r>
              <a:rPr lang="pt-BR" altLang="pt-BR" sz="1400" b="1">
                <a:latin typeface="Arial" pitchFamily="34" charset="0"/>
              </a:rPr>
              <a:t>cirurgia</a:t>
            </a:r>
          </a:p>
        </p:txBody>
      </p:sp>
      <p:sp>
        <p:nvSpPr>
          <p:cNvPr id="249873" name="AutoShape 18"/>
          <p:cNvSpPr>
            <a:spLocks noChangeArrowheads="1"/>
          </p:cNvSpPr>
          <p:nvPr/>
        </p:nvSpPr>
        <p:spPr bwMode="auto">
          <a:xfrm>
            <a:off x="7235825" y="4005263"/>
            <a:ext cx="1657350" cy="433387"/>
          </a:xfrm>
          <a:prstGeom prst="foldedCorner">
            <a:avLst>
              <a:gd name="adj" fmla="val 12500"/>
            </a:avLst>
          </a:prstGeom>
          <a:solidFill>
            <a:srgbClr val="C0C0C0"/>
          </a:solidFill>
          <a:ln w="9525">
            <a:noFill/>
            <a:round/>
            <a:headEnd/>
            <a:tailEnd/>
          </a:ln>
          <a:effectLst>
            <a:prstShdw prst="shdw17" dist="17961" dir="13500000">
              <a:srgbClr val="737373"/>
            </a:prstShdw>
          </a:effectLst>
        </p:spPr>
        <p:txBody>
          <a:bodyPr wrap="none" anchor="ctr"/>
          <a:lstStyle/>
          <a:p>
            <a:pPr algn="ctr"/>
            <a:r>
              <a:rPr lang="pt-BR" altLang="pt-BR" sz="1400" b="1">
                <a:latin typeface="Arial" pitchFamily="34" charset="0"/>
              </a:rPr>
              <a:t>Vulcão, terremoto</a:t>
            </a:r>
          </a:p>
        </p:txBody>
      </p:sp>
      <p:sp>
        <p:nvSpPr>
          <p:cNvPr id="249874" name="AutoShape 19"/>
          <p:cNvSpPr>
            <a:spLocks noChangeArrowheads="1"/>
          </p:cNvSpPr>
          <p:nvPr/>
        </p:nvSpPr>
        <p:spPr bwMode="auto">
          <a:xfrm>
            <a:off x="7235825" y="4797425"/>
            <a:ext cx="1657350" cy="431800"/>
          </a:xfrm>
          <a:prstGeom prst="foldedCorner">
            <a:avLst>
              <a:gd name="adj" fmla="val 12500"/>
            </a:avLst>
          </a:prstGeom>
          <a:solidFill>
            <a:srgbClr val="C0C0C0"/>
          </a:solidFill>
          <a:ln w="9525">
            <a:noFill/>
            <a:round/>
            <a:headEnd/>
            <a:tailEnd/>
          </a:ln>
          <a:effectLst>
            <a:prstShdw prst="shdw17" dist="17961" dir="13500000">
              <a:srgbClr val="737373"/>
            </a:prstShdw>
          </a:effectLst>
        </p:spPr>
        <p:txBody>
          <a:bodyPr wrap="none" anchor="ctr"/>
          <a:lstStyle/>
          <a:p>
            <a:pPr algn="ctr"/>
            <a:r>
              <a:rPr lang="pt-BR" altLang="pt-BR" sz="1400" b="1">
                <a:latin typeface="Arial" pitchFamily="34" charset="0"/>
              </a:rPr>
              <a:t>Sementes</a:t>
            </a:r>
          </a:p>
          <a:p>
            <a:pPr algn="ctr"/>
            <a:r>
              <a:rPr lang="pt-BR" altLang="pt-BR" sz="1400" b="1">
                <a:latin typeface="Arial" pitchFamily="34" charset="0"/>
              </a:rPr>
              <a:t>Transgênicas</a:t>
            </a:r>
          </a:p>
        </p:txBody>
      </p:sp>
      <p:sp>
        <p:nvSpPr>
          <p:cNvPr id="249875" name="AutoShape 20"/>
          <p:cNvSpPr>
            <a:spLocks noChangeArrowheads="1"/>
          </p:cNvSpPr>
          <p:nvPr/>
        </p:nvSpPr>
        <p:spPr bwMode="auto">
          <a:xfrm>
            <a:off x="7235825" y="5516563"/>
            <a:ext cx="1657350" cy="360362"/>
          </a:xfrm>
          <a:prstGeom prst="foldedCorner">
            <a:avLst>
              <a:gd name="adj" fmla="val 12500"/>
            </a:avLst>
          </a:prstGeom>
          <a:solidFill>
            <a:srgbClr val="C0C0C0"/>
          </a:solidFill>
          <a:ln w="9525">
            <a:noFill/>
            <a:round/>
            <a:headEnd/>
            <a:tailEnd/>
          </a:ln>
          <a:effectLst>
            <a:prstShdw prst="shdw17" dist="17961" dir="13500000">
              <a:srgbClr val="737373"/>
            </a:prstShdw>
          </a:effectLst>
        </p:spPr>
        <p:txBody>
          <a:bodyPr wrap="none" anchor="ctr"/>
          <a:lstStyle/>
          <a:p>
            <a:pPr algn="ctr"/>
            <a:r>
              <a:rPr lang="pt-BR" altLang="pt-BR" sz="1400" b="1">
                <a:latin typeface="Arial" pitchFamily="34" charset="0"/>
              </a:rPr>
              <a:t>Assassinatos</a:t>
            </a:r>
          </a:p>
        </p:txBody>
      </p:sp>
      <p:sp>
        <p:nvSpPr>
          <p:cNvPr id="249876" name="AutoShape 21"/>
          <p:cNvSpPr>
            <a:spLocks noChangeArrowheads="1"/>
          </p:cNvSpPr>
          <p:nvPr/>
        </p:nvSpPr>
        <p:spPr bwMode="auto">
          <a:xfrm>
            <a:off x="7235825" y="6092825"/>
            <a:ext cx="1657350" cy="360363"/>
          </a:xfrm>
          <a:prstGeom prst="foldedCorner">
            <a:avLst>
              <a:gd name="adj" fmla="val 12500"/>
            </a:avLst>
          </a:prstGeom>
          <a:solidFill>
            <a:srgbClr val="C0C0C0"/>
          </a:solidFill>
          <a:ln w="9525">
            <a:noFill/>
            <a:round/>
            <a:headEnd/>
            <a:tailEnd/>
          </a:ln>
          <a:effectLst>
            <a:prstShdw prst="shdw17" dist="17961" dir="13500000">
              <a:srgbClr val="737373"/>
            </a:prstShdw>
          </a:effectLst>
        </p:spPr>
        <p:txBody>
          <a:bodyPr wrap="none" anchor="ctr"/>
          <a:lstStyle/>
          <a:p>
            <a:pPr algn="ctr"/>
            <a:r>
              <a:rPr lang="pt-BR" altLang="pt-BR" sz="1400" b="1">
                <a:latin typeface="Arial" pitchFamily="34" charset="0"/>
              </a:rPr>
              <a:t>Al Quaeda</a:t>
            </a:r>
          </a:p>
        </p:txBody>
      </p:sp>
      <p:sp>
        <p:nvSpPr>
          <p:cNvPr id="249877" name="Line 22"/>
          <p:cNvSpPr>
            <a:spLocks noChangeShapeType="1"/>
          </p:cNvSpPr>
          <p:nvPr/>
        </p:nvSpPr>
        <p:spPr bwMode="auto">
          <a:xfrm flipV="1">
            <a:off x="1258888" y="2563813"/>
            <a:ext cx="720725" cy="5048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pt-BR"/>
          </a:p>
        </p:txBody>
      </p:sp>
      <p:sp>
        <p:nvSpPr>
          <p:cNvPr id="249878" name="Line 23"/>
          <p:cNvSpPr>
            <a:spLocks noChangeShapeType="1"/>
          </p:cNvSpPr>
          <p:nvPr/>
        </p:nvSpPr>
        <p:spPr bwMode="auto">
          <a:xfrm>
            <a:off x="1187450" y="4292600"/>
            <a:ext cx="647700" cy="5048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pt-BR"/>
          </a:p>
        </p:txBody>
      </p:sp>
      <p:sp>
        <p:nvSpPr>
          <p:cNvPr id="249879" name="Line 24"/>
          <p:cNvSpPr>
            <a:spLocks noChangeShapeType="1"/>
          </p:cNvSpPr>
          <p:nvPr/>
        </p:nvSpPr>
        <p:spPr bwMode="auto">
          <a:xfrm>
            <a:off x="1476375" y="3716338"/>
            <a:ext cx="2159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pt-BR"/>
          </a:p>
        </p:txBody>
      </p:sp>
      <p:sp>
        <p:nvSpPr>
          <p:cNvPr id="249880" name="Line 25"/>
          <p:cNvSpPr>
            <a:spLocks noChangeShapeType="1"/>
          </p:cNvSpPr>
          <p:nvPr/>
        </p:nvSpPr>
        <p:spPr bwMode="auto">
          <a:xfrm flipV="1">
            <a:off x="3635375" y="1771650"/>
            <a:ext cx="865188" cy="1444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pt-BR"/>
          </a:p>
        </p:txBody>
      </p:sp>
      <p:sp>
        <p:nvSpPr>
          <p:cNvPr id="249881" name="Line 26"/>
          <p:cNvSpPr>
            <a:spLocks noChangeShapeType="1"/>
          </p:cNvSpPr>
          <p:nvPr/>
        </p:nvSpPr>
        <p:spPr bwMode="auto">
          <a:xfrm>
            <a:off x="3924300" y="2347913"/>
            <a:ext cx="576263" cy="1444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pt-BR"/>
          </a:p>
        </p:txBody>
      </p:sp>
      <p:sp>
        <p:nvSpPr>
          <p:cNvPr id="249882" name="Line 27"/>
          <p:cNvSpPr>
            <a:spLocks noChangeShapeType="1"/>
          </p:cNvSpPr>
          <p:nvPr/>
        </p:nvSpPr>
        <p:spPr bwMode="auto">
          <a:xfrm flipV="1">
            <a:off x="3851275" y="3500438"/>
            <a:ext cx="649288" cy="714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pt-BR"/>
          </a:p>
        </p:txBody>
      </p:sp>
      <p:sp>
        <p:nvSpPr>
          <p:cNvPr id="249883" name="Line 28"/>
          <p:cNvSpPr>
            <a:spLocks noChangeShapeType="1"/>
          </p:cNvSpPr>
          <p:nvPr/>
        </p:nvSpPr>
        <p:spPr bwMode="auto">
          <a:xfrm>
            <a:off x="3779838" y="4005263"/>
            <a:ext cx="720725" cy="1428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pt-BR"/>
          </a:p>
        </p:txBody>
      </p:sp>
      <p:sp>
        <p:nvSpPr>
          <p:cNvPr id="249884" name="Line 29"/>
          <p:cNvSpPr>
            <a:spLocks noChangeShapeType="1"/>
          </p:cNvSpPr>
          <p:nvPr/>
        </p:nvSpPr>
        <p:spPr bwMode="auto">
          <a:xfrm>
            <a:off x="3924300" y="5156200"/>
            <a:ext cx="50323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pt-BR"/>
          </a:p>
        </p:txBody>
      </p:sp>
      <p:sp>
        <p:nvSpPr>
          <p:cNvPr id="249885" name="Line 30"/>
          <p:cNvSpPr>
            <a:spLocks noChangeShapeType="1"/>
          </p:cNvSpPr>
          <p:nvPr/>
        </p:nvSpPr>
        <p:spPr bwMode="auto">
          <a:xfrm>
            <a:off x="3563938" y="5516563"/>
            <a:ext cx="863600" cy="2889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pt-BR"/>
          </a:p>
        </p:txBody>
      </p:sp>
      <p:sp>
        <p:nvSpPr>
          <p:cNvPr id="249886" name="Line 31"/>
          <p:cNvSpPr>
            <a:spLocks noChangeShapeType="1"/>
          </p:cNvSpPr>
          <p:nvPr/>
        </p:nvSpPr>
        <p:spPr bwMode="auto">
          <a:xfrm flipV="1">
            <a:off x="6443663" y="5732463"/>
            <a:ext cx="504825" cy="1444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pt-BR"/>
          </a:p>
        </p:txBody>
      </p:sp>
      <p:sp>
        <p:nvSpPr>
          <p:cNvPr id="249887" name="Line 32"/>
          <p:cNvSpPr>
            <a:spLocks noChangeShapeType="1"/>
          </p:cNvSpPr>
          <p:nvPr/>
        </p:nvSpPr>
        <p:spPr bwMode="auto">
          <a:xfrm>
            <a:off x="6372225" y="6092825"/>
            <a:ext cx="64770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pt-BR"/>
          </a:p>
        </p:txBody>
      </p:sp>
      <p:sp>
        <p:nvSpPr>
          <p:cNvPr id="249888" name="Line 33"/>
          <p:cNvSpPr>
            <a:spLocks noChangeShapeType="1"/>
          </p:cNvSpPr>
          <p:nvPr/>
        </p:nvSpPr>
        <p:spPr bwMode="auto">
          <a:xfrm>
            <a:off x="6443663" y="5084763"/>
            <a:ext cx="57626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pt-BR"/>
          </a:p>
        </p:txBody>
      </p:sp>
      <p:sp>
        <p:nvSpPr>
          <p:cNvPr id="249889" name="Line 34"/>
          <p:cNvSpPr>
            <a:spLocks noChangeShapeType="1"/>
          </p:cNvSpPr>
          <p:nvPr/>
        </p:nvSpPr>
        <p:spPr bwMode="auto">
          <a:xfrm>
            <a:off x="6372225" y="4221163"/>
            <a:ext cx="6477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pt-BR"/>
          </a:p>
        </p:txBody>
      </p:sp>
      <p:sp>
        <p:nvSpPr>
          <p:cNvPr id="249890" name="Line 35"/>
          <p:cNvSpPr>
            <a:spLocks noChangeShapeType="1"/>
          </p:cNvSpPr>
          <p:nvPr/>
        </p:nvSpPr>
        <p:spPr bwMode="auto">
          <a:xfrm>
            <a:off x="6372225" y="3429000"/>
            <a:ext cx="6477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pt-BR"/>
          </a:p>
        </p:txBody>
      </p:sp>
      <p:sp>
        <p:nvSpPr>
          <p:cNvPr id="249891" name="Line 36"/>
          <p:cNvSpPr>
            <a:spLocks noChangeShapeType="1"/>
          </p:cNvSpPr>
          <p:nvPr/>
        </p:nvSpPr>
        <p:spPr bwMode="auto">
          <a:xfrm>
            <a:off x="6372225" y="2492375"/>
            <a:ext cx="6477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pt-BR"/>
          </a:p>
        </p:txBody>
      </p:sp>
      <p:sp>
        <p:nvSpPr>
          <p:cNvPr id="249892" name="Line 37"/>
          <p:cNvSpPr>
            <a:spLocks noChangeShapeType="1"/>
          </p:cNvSpPr>
          <p:nvPr/>
        </p:nvSpPr>
        <p:spPr bwMode="auto">
          <a:xfrm>
            <a:off x="6372225" y="1771650"/>
            <a:ext cx="647700" cy="714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pt-BR"/>
          </a:p>
        </p:txBody>
      </p:sp>
      <p:sp>
        <p:nvSpPr>
          <p:cNvPr id="249893" name="Line 38"/>
          <p:cNvSpPr>
            <a:spLocks noChangeShapeType="1"/>
          </p:cNvSpPr>
          <p:nvPr/>
        </p:nvSpPr>
        <p:spPr bwMode="auto">
          <a:xfrm flipV="1">
            <a:off x="6372225" y="1268413"/>
            <a:ext cx="720725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pt-BR"/>
          </a:p>
        </p:txBody>
      </p:sp>
      <p:sp>
        <p:nvSpPr>
          <p:cNvPr id="249894" name="Rectangle 39"/>
          <p:cNvSpPr>
            <a:spLocks noChangeArrowheads="1"/>
          </p:cNvSpPr>
          <p:nvPr/>
        </p:nvSpPr>
        <p:spPr bwMode="auto">
          <a:xfrm>
            <a:off x="179388" y="6380163"/>
            <a:ext cx="2449512" cy="3333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pt-BR" altLang="pt-BR" sz="1000" b="1" i="0">
                <a:latin typeface="Arial" pitchFamily="34" charset="0"/>
              </a:rPr>
              <a:t>Fonte: O Risco, de John Adams</a:t>
            </a:r>
          </a:p>
        </p:txBody>
      </p:sp>
      <p:sp>
        <p:nvSpPr>
          <p:cNvPr id="40" name="CaixaDeTexto 52"/>
          <p:cNvSpPr txBox="1">
            <a:spLocks noChangeArrowheads="1"/>
          </p:cNvSpPr>
          <p:nvPr/>
        </p:nvSpPr>
        <p:spPr bwMode="auto">
          <a:xfrm>
            <a:off x="107950" y="36513"/>
            <a:ext cx="6192838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pt-BR" sz="3200" b="1" i="0" cap="small" dirty="0">
                <a:solidFill>
                  <a:schemeClr val="bg1"/>
                </a:solidFill>
                <a:latin typeface="Calibri" pitchFamily="34" charset="0"/>
                <a:cs typeface="Gisha" pitchFamily="34" charset="-79"/>
              </a:rPr>
              <a:t>  </a:t>
            </a:r>
            <a:r>
              <a:rPr lang="pt-BR" sz="3200" b="1" i="0" cap="small" dirty="0" smtClean="0">
                <a:solidFill>
                  <a:schemeClr val="bg1"/>
                </a:solidFill>
                <a:latin typeface="Calibri" pitchFamily="34" charset="0"/>
                <a:cs typeface="Gisha" pitchFamily="34" charset="-79"/>
              </a:rPr>
              <a:t>1.2| Percepção do </a:t>
            </a:r>
            <a:r>
              <a:rPr lang="pt-BR" sz="3200" b="1" i="0" cap="small" dirty="0">
                <a:solidFill>
                  <a:schemeClr val="bg1"/>
                </a:solidFill>
                <a:latin typeface="Calibri" pitchFamily="34" charset="0"/>
                <a:cs typeface="Gisha" pitchFamily="34" charset="-79"/>
              </a:rPr>
              <a:t>Risco</a:t>
            </a:r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3954" name="Picture 2" descr="http://1.bp.blogspot.com/_ZpJmBtPVdbk/TTNtXWtc88I/AAAAAAAAHGs/adXXKIMwPos/s1600/Peru+%2528Meleagris+gallopavo%2529+%25283%2529.JPG"/>
          <p:cNvPicPr>
            <a:picLocks noChangeAspect="1" noChangeArrowheads="1"/>
          </p:cNvPicPr>
          <p:nvPr/>
        </p:nvPicPr>
        <p:blipFill>
          <a:blip r:embed="rId2" cstate="print"/>
          <a:srcRect b="8447"/>
          <a:stretch>
            <a:fillRect/>
          </a:stretch>
        </p:blipFill>
        <p:spPr bwMode="auto">
          <a:xfrm>
            <a:off x="0" y="-250825"/>
            <a:ext cx="9144000" cy="710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tângulo 2"/>
          <p:cNvSpPr/>
          <p:nvPr/>
        </p:nvSpPr>
        <p:spPr>
          <a:xfrm flipV="1">
            <a:off x="-11113" y="1752600"/>
            <a:ext cx="3179763" cy="21463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i="0" dirty="0">
              <a:solidFill>
                <a:srgbClr val="FFFFFF"/>
              </a:solidFill>
            </a:endParaRPr>
          </a:p>
        </p:txBody>
      </p:sp>
      <p:sp>
        <p:nvSpPr>
          <p:cNvPr id="253956" name="Título 1"/>
          <p:cNvSpPr txBox="1">
            <a:spLocks/>
          </p:cNvSpPr>
          <p:nvPr/>
        </p:nvSpPr>
        <p:spPr bwMode="auto">
          <a:xfrm>
            <a:off x="417513" y="1752600"/>
            <a:ext cx="2751137" cy="214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lnSpc>
                <a:spcPts val="4500"/>
              </a:lnSpc>
            </a:pPr>
            <a:r>
              <a:rPr lang="pt-BR" altLang="pt-BR" sz="4400" b="1" i="0" cap="small" dirty="0">
                <a:solidFill>
                  <a:schemeClr val="bg1"/>
                </a:solidFill>
                <a:latin typeface="Calibri" pitchFamily="34" charset="0"/>
                <a:cs typeface="Gisha" pitchFamily="34" charset="-79"/>
              </a:rPr>
              <a:t>A crença infundada do Peru</a:t>
            </a:r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978" name="Espaço Reservado para Número de Slide 2"/>
          <p:cNvSpPr>
            <a:spLocks noGrp="1"/>
          </p:cNvSpPr>
          <p:nvPr>
            <p:ph type="sldNum" sz="quarter" idx="4294967295"/>
          </p:nvPr>
        </p:nvSpPr>
        <p:spPr bwMode="auto">
          <a:xfrm>
            <a:off x="8120063" y="6356350"/>
            <a:ext cx="600075" cy="3651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fld id="{64C87DF6-34E0-41DA-A029-CE197F27BAC8}" type="slidenum">
              <a:rPr lang="pt-BR" altLang="pt-BR">
                <a:solidFill>
                  <a:srgbClr val="FFFFFF"/>
                </a:solidFill>
              </a:rPr>
              <a:pPr/>
              <a:t>8</a:t>
            </a:fld>
            <a:endParaRPr lang="pt-BR" altLang="pt-BR">
              <a:solidFill>
                <a:srgbClr val="FFFFFF"/>
              </a:solidFill>
            </a:endParaRPr>
          </a:p>
        </p:txBody>
      </p:sp>
      <p:cxnSp>
        <p:nvCxnSpPr>
          <p:cNvPr id="9" name="Conector reto 8"/>
          <p:cNvCxnSpPr/>
          <p:nvPr/>
        </p:nvCxnSpPr>
        <p:spPr>
          <a:xfrm>
            <a:off x="606425" y="1128713"/>
            <a:ext cx="791845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8"/>
          <p:cNvSpPr>
            <a:spLocks noChangeArrowheads="1"/>
          </p:cNvSpPr>
          <p:nvPr/>
        </p:nvSpPr>
        <p:spPr bwMode="auto">
          <a:xfrm>
            <a:off x="684213" y="1268413"/>
            <a:ext cx="7848600" cy="280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lvl="1">
              <a:lnSpc>
                <a:spcPts val="4500"/>
              </a:lnSpc>
              <a:spcBef>
                <a:spcPts val="2400"/>
              </a:spcBef>
              <a:spcAft>
                <a:spcPts val="1200"/>
              </a:spcAft>
              <a:defRPr/>
            </a:pPr>
            <a:r>
              <a:rPr lang="pt-BR" sz="3200" i="0" dirty="0">
                <a:latin typeface="+mn-lt"/>
                <a:cs typeface="Times New Roman" pitchFamily="18" charset="0"/>
              </a:rPr>
              <a:t>Todo dia ele é alimentado pelo seu dono</a:t>
            </a:r>
          </a:p>
          <a:p>
            <a:pPr marL="0" lvl="1">
              <a:lnSpc>
                <a:spcPts val="4500"/>
              </a:lnSpc>
              <a:spcBef>
                <a:spcPts val="2400"/>
              </a:spcBef>
              <a:spcAft>
                <a:spcPts val="1200"/>
              </a:spcAft>
              <a:defRPr/>
            </a:pPr>
            <a:r>
              <a:rPr lang="pt-BR" sz="3200" i="0" dirty="0">
                <a:latin typeface="+mn-lt"/>
                <a:cs typeface="Times New Roman" pitchFamily="18" charset="0"/>
              </a:rPr>
              <a:t>Cada refeição reforça no peru a crença de que o seu dono “zela” por seu interesse e lhe dá proteção</a:t>
            </a:r>
          </a:p>
          <a:p>
            <a:pPr marL="0" lvl="1">
              <a:lnSpc>
                <a:spcPts val="4500"/>
              </a:lnSpc>
              <a:spcBef>
                <a:spcPts val="2400"/>
              </a:spcBef>
              <a:spcAft>
                <a:spcPts val="1200"/>
              </a:spcAft>
              <a:defRPr/>
            </a:pPr>
            <a:r>
              <a:rPr lang="pt-BR" sz="3200" i="0" dirty="0">
                <a:latin typeface="+mn-lt"/>
                <a:cs typeface="Times New Roman" pitchFamily="18" charset="0"/>
              </a:rPr>
              <a:t>A rotina se repete ao longo ano até que, na véspera do Natal, o </a:t>
            </a:r>
            <a:r>
              <a:rPr lang="pt-BR" sz="3600" b="1" i="0" dirty="0">
                <a:solidFill>
                  <a:srgbClr val="C00000"/>
                </a:solidFill>
                <a:latin typeface="+mn-lt"/>
                <a:cs typeface="Times New Roman" pitchFamily="18" charset="0"/>
              </a:rPr>
              <a:t>“inesperado” </a:t>
            </a:r>
            <a:r>
              <a:rPr lang="pt-BR" sz="3200" i="0" dirty="0">
                <a:latin typeface="+mn-lt"/>
                <a:cs typeface="Times New Roman" pitchFamily="18" charset="0"/>
              </a:rPr>
              <a:t>acontece ...</a:t>
            </a:r>
          </a:p>
        </p:txBody>
      </p:sp>
      <p:sp>
        <p:nvSpPr>
          <p:cNvPr id="6" name="CaixaDeTexto 52"/>
          <p:cNvSpPr txBox="1">
            <a:spLocks noChangeArrowheads="1"/>
          </p:cNvSpPr>
          <p:nvPr/>
        </p:nvSpPr>
        <p:spPr bwMode="auto">
          <a:xfrm>
            <a:off x="107950" y="36513"/>
            <a:ext cx="90360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pt-BR" sz="3200" b="1" i="0" cap="small" dirty="0">
                <a:solidFill>
                  <a:schemeClr val="bg1"/>
                </a:solidFill>
                <a:latin typeface="Calibri" pitchFamily="34" charset="0"/>
                <a:cs typeface="Gisha" pitchFamily="34" charset="-79"/>
              </a:rPr>
              <a:t>   | A Crença Infundada do Peru</a:t>
            </a:r>
          </a:p>
        </p:txBody>
      </p:sp>
    </p:spTree>
  </p:cSld>
  <p:clrMapOvr>
    <a:masterClrMapping/>
  </p:clrMapOvr>
  <p:transition spd="med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02" name="Picture 2" descr="http://www.bankoboev.ru/images/MTM2NTM=/Bankoboev.Ru_roast_turkey.jpg"/>
          <p:cNvPicPr>
            <a:picLocks noChangeAspect="1" noChangeArrowheads="1"/>
          </p:cNvPicPr>
          <p:nvPr/>
        </p:nvPicPr>
        <p:blipFill>
          <a:blip r:embed="rId2" cstate="print"/>
          <a:srcRect b="5904"/>
          <a:stretch>
            <a:fillRect/>
          </a:stretch>
        </p:blipFill>
        <p:spPr bwMode="auto">
          <a:xfrm>
            <a:off x="-96838" y="-330200"/>
            <a:ext cx="9358313" cy="718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5_Estrutura padrão">
  <a:themeElements>
    <a:clrScheme name="Estrutura padrão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Estrutura padrã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sz="24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sz="24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Estrutura padrão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strutura padrão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trutura padrão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trutura padrão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trutura padrão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trutura padrão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trutura padrão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2_Estrutura padrão">
  <a:themeElements>
    <a:clrScheme name="Estrutura padrão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Estrutura padrã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sz="24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sz="24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Estrutura padrão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strutura padrão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trutura padrão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trutura padrão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trutura padrão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trutura padrão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trutura padrão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Tema do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11733</TotalTime>
  <Words>1570</Words>
  <Application>Microsoft Office PowerPoint</Application>
  <PresentationFormat>Apresentação na tela (4:3)</PresentationFormat>
  <Paragraphs>262</Paragraphs>
  <Slides>44</Slides>
  <Notes>21</Notes>
  <HiddenSlides>0</HiddenSlides>
  <MMClips>1</MMClips>
  <ScaleCrop>false</ScaleCrop>
  <HeadingPairs>
    <vt:vector size="6" baseType="variant">
      <vt:variant>
        <vt:lpstr>Tema</vt:lpstr>
      </vt:variant>
      <vt:variant>
        <vt:i4>2</vt:i4>
      </vt:variant>
      <vt:variant>
        <vt:lpstr>Servidores OLE incorporados</vt:lpstr>
      </vt:variant>
      <vt:variant>
        <vt:i4>4</vt:i4>
      </vt:variant>
      <vt:variant>
        <vt:lpstr>Títulos de slides</vt:lpstr>
      </vt:variant>
      <vt:variant>
        <vt:i4>44</vt:i4>
      </vt:variant>
    </vt:vector>
  </HeadingPairs>
  <TitlesOfParts>
    <vt:vector size="50" baseType="lpstr">
      <vt:lpstr>5_Estrutura padrão</vt:lpstr>
      <vt:lpstr>2_Estrutura padrão</vt:lpstr>
      <vt:lpstr>PHOTO-PAINT</vt:lpstr>
      <vt:lpstr>Foto do Photo Editor</vt:lpstr>
      <vt:lpstr>Equation</vt:lpstr>
      <vt:lpstr>Planilha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Sérgio Rangel</dc:creator>
  <cp:lastModifiedBy>evento</cp:lastModifiedBy>
  <cp:revision>966</cp:revision>
  <dcterms:created xsi:type="dcterms:W3CDTF">2006-06-02T13:17:32Z</dcterms:created>
  <dcterms:modified xsi:type="dcterms:W3CDTF">2016-08-26T11:43:01Z</dcterms:modified>
</cp:coreProperties>
</file>